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5" r:id="rId1"/>
  </p:sldMasterIdLst>
  <p:notesMasterIdLst>
    <p:notesMasterId r:id="rId17"/>
  </p:notesMasterIdLst>
  <p:handoutMasterIdLst>
    <p:handoutMasterId r:id="rId18"/>
  </p:handoutMasterIdLst>
  <p:sldIdLst>
    <p:sldId id="259" r:id="rId2"/>
    <p:sldId id="260" r:id="rId3"/>
    <p:sldId id="268" r:id="rId4"/>
    <p:sldId id="322" r:id="rId5"/>
    <p:sldId id="318" r:id="rId6"/>
    <p:sldId id="323" r:id="rId7"/>
    <p:sldId id="289" r:id="rId8"/>
    <p:sldId id="324" r:id="rId9"/>
    <p:sldId id="328" r:id="rId10"/>
    <p:sldId id="330" r:id="rId11"/>
    <p:sldId id="331" r:id="rId12"/>
    <p:sldId id="325" r:id="rId13"/>
    <p:sldId id="326" r:id="rId14"/>
    <p:sldId id="327" r:id="rId15"/>
    <p:sldId id="293" r:id="rId16"/>
  </p:sldIdLst>
  <p:sldSz cx="12192000" cy="6858000"/>
  <p:notesSz cx="666908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88" autoAdjust="0"/>
    <p:restoredTop sz="94660"/>
  </p:normalViewPr>
  <p:slideViewPr>
    <p:cSldViewPr snapToGrid="0">
      <p:cViewPr varScale="1">
        <p:scale>
          <a:sx n="97" d="100"/>
          <a:sy n="97" d="100"/>
        </p:scale>
        <p:origin x="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leeftijd in jaren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85000"/>
                    <a:satMod val="100000"/>
                    <a:lumMod val="100000"/>
                  </a:schemeClr>
                </a:gs>
                <a:gs pos="100000">
                  <a:schemeClr val="accent1">
                    <a:tint val="90000"/>
                    <a:shade val="100000"/>
                    <a:satMod val="150000"/>
                    <a:lumMod val="10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76200" dist="25400" dir="5400000" algn="ct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flat" dir="t">
                <a:rot lat="0" lon="0" rev="3600000"/>
              </a:lightRig>
            </a:scene3d>
            <a:sp3d contourW="12700" prstMaterial="flat">
              <a:bevelT w="38100" h="44450" prst="angle"/>
              <a:contourClr>
                <a:scrgbClr r="0" g="0" b="0">
                  <a:shade val="35000"/>
                  <a:satMod val="160000"/>
                </a:scrgbClr>
              </a:contourClr>
            </a:sp3d>
          </c:spPr>
          <c:invertIfNegative val="0"/>
          <c:cat>
            <c:strRef>
              <c:f>Blad1!$A$2:$A$9</c:f>
              <c:strCache>
                <c:ptCount val="8"/>
                <c:pt idx="0">
                  <c:v>groep 1</c:v>
                </c:pt>
                <c:pt idx="1">
                  <c:v>groep 2</c:v>
                </c:pt>
                <c:pt idx="2">
                  <c:v>groep 3</c:v>
                </c:pt>
                <c:pt idx="3">
                  <c:v>groep 4</c:v>
                </c:pt>
                <c:pt idx="4">
                  <c:v>groep 5</c:v>
                </c:pt>
                <c:pt idx="5">
                  <c:v>groep 6</c:v>
                </c:pt>
                <c:pt idx="6">
                  <c:v>groep 7</c:v>
                </c:pt>
                <c:pt idx="7">
                  <c:v>groep 8</c:v>
                </c:pt>
              </c:strCache>
            </c:strRef>
          </c:cat>
          <c:val>
            <c:numRef>
              <c:f>Blad1!$B$2:$B$9</c:f>
              <c:numCache>
                <c:formatCode>General</c:formatCode>
                <c:ptCount val="8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46816328"/>
        <c:axId val="246090280"/>
      </c:barChart>
      <c:catAx>
        <c:axId val="246816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246090280"/>
        <c:crosses val="autoZero"/>
        <c:auto val="1"/>
        <c:lblAlgn val="ctr"/>
        <c:lblOffset val="100"/>
        <c:noMultiLvlLbl val="0"/>
      </c:catAx>
      <c:valAx>
        <c:axId val="246090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246816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7705DA-7EEB-4109-8D89-DB09621E017C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40FCB855-D583-4610-814A-3A16EB22701D}">
      <dgm:prSet phldrT="[Tekst]"/>
      <dgm:spPr/>
      <dgm:t>
        <a:bodyPr/>
        <a:lstStyle/>
        <a:p>
          <a:r>
            <a:rPr lang="nl-NL" dirty="0" smtClean="0"/>
            <a:t>belemmeringen</a:t>
          </a:r>
          <a:endParaRPr lang="nl-NL" dirty="0"/>
        </a:p>
      </dgm:t>
    </dgm:pt>
    <dgm:pt modelId="{B6FEAB30-9A5A-49A0-95B2-48B52B7A908E}" type="parTrans" cxnId="{5274C936-3296-41C2-B966-48B0CDF4CF72}">
      <dgm:prSet/>
      <dgm:spPr/>
      <dgm:t>
        <a:bodyPr/>
        <a:lstStyle/>
        <a:p>
          <a:endParaRPr lang="nl-NL"/>
        </a:p>
      </dgm:t>
    </dgm:pt>
    <dgm:pt modelId="{E144B1A1-624C-436C-86F4-B12497729546}" type="sibTrans" cxnId="{5274C936-3296-41C2-B966-48B0CDF4CF72}">
      <dgm:prSet/>
      <dgm:spPr/>
      <dgm:t>
        <a:bodyPr/>
        <a:lstStyle/>
        <a:p>
          <a:endParaRPr lang="nl-NL"/>
        </a:p>
      </dgm:t>
    </dgm:pt>
    <dgm:pt modelId="{96AB9092-9FC4-4DE3-A5EE-DBCC21F83B09}">
      <dgm:prSet phldrT="[Tekst]"/>
      <dgm:spPr/>
      <dgm:t>
        <a:bodyPr/>
        <a:lstStyle/>
        <a:p>
          <a:r>
            <a:rPr lang="nl-NL" dirty="0" smtClean="0"/>
            <a:t>Problemen op school</a:t>
          </a:r>
          <a:endParaRPr lang="nl-NL" dirty="0"/>
        </a:p>
      </dgm:t>
    </dgm:pt>
    <dgm:pt modelId="{FF0FC533-142C-450B-814D-1AE2182C9D54}" type="parTrans" cxnId="{2504971C-3B7E-48CE-A7F7-B486101640C6}">
      <dgm:prSet/>
      <dgm:spPr/>
      <dgm:t>
        <a:bodyPr/>
        <a:lstStyle/>
        <a:p>
          <a:endParaRPr lang="nl-NL"/>
        </a:p>
      </dgm:t>
    </dgm:pt>
    <dgm:pt modelId="{FC7DB65C-6685-4524-B733-E07F947E9D9D}" type="sibTrans" cxnId="{2504971C-3B7E-48CE-A7F7-B486101640C6}">
      <dgm:prSet/>
      <dgm:spPr/>
      <dgm:t>
        <a:bodyPr/>
        <a:lstStyle/>
        <a:p>
          <a:endParaRPr lang="nl-NL"/>
        </a:p>
      </dgm:t>
    </dgm:pt>
    <dgm:pt modelId="{74DA5CE5-40A3-45F4-916E-FBC12AD4F0F3}">
      <dgm:prSet phldrT="[Tekst]"/>
      <dgm:spPr/>
      <dgm:t>
        <a:bodyPr/>
        <a:lstStyle/>
        <a:p>
          <a:r>
            <a:rPr lang="nl-NL" dirty="0" smtClean="0"/>
            <a:t>taalproblemen</a:t>
          </a:r>
          <a:endParaRPr lang="nl-NL" dirty="0"/>
        </a:p>
      </dgm:t>
    </dgm:pt>
    <dgm:pt modelId="{8A049D14-431A-4B70-B5F4-08C815AC2C04}" type="parTrans" cxnId="{19B6E2FC-B82F-4675-BE75-9CED71E1D64B}">
      <dgm:prSet/>
      <dgm:spPr/>
      <dgm:t>
        <a:bodyPr/>
        <a:lstStyle/>
        <a:p>
          <a:endParaRPr lang="nl-NL"/>
        </a:p>
      </dgm:t>
    </dgm:pt>
    <dgm:pt modelId="{6DBF4B4A-CAF4-4118-A0AB-7A417619F7C2}" type="sibTrans" cxnId="{19B6E2FC-B82F-4675-BE75-9CED71E1D64B}">
      <dgm:prSet/>
      <dgm:spPr/>
      <dgm:t>
        <a:bodyPr/>
        <a:lstStyle/>
        <a:p>
          <a:endParaRPr lang="nl-NL"/>
        </a:p>
      </dgm:t>
    </dgm:pt>
    <dgm:pt modelId="{8CECE4F4-8D6F-4EDA-8ED5-20E8CACA195D}">
      <dgm:prSet/>
      <dgm:spPr/>
      <dgm:t>
        <a:bodyPr/>
        <a:lstStyle/>
        <a:p>
          <a:r>
            <a:rPr lang="nl-NL" dirty="0" smtClean="0"/>
            <a:t>Traumatische ervaringen</a:t>
          </a:r>
          <a:endParaRPr lang="nl-NL" dirty="0"/>
        </a:p>
      </dgm:t>
    </dgm:pt>
    <dgm:pt modelId="{651CB8C2-4C20-4103-A574-B86185494470}" type="parTrans" cxnId="{861D0528-D0C3-430C-9DD0-DC7E06223173}">
      <dgm:prSet/>
      <dgm:spPr/>
      <dgm:t>
        <a:bodyPr/>
        <a:lstStyle/>
        <a:p>
          <a:endParaRPr lang="nl-NL"/>
        </a:p>
      </dgm:t>
    </dgm:pt>
    <dgm:pt modelId="{B7EE3FF5-61CF-4E8B-AE63-49DB17BB9319}" type="sibTrans" cxnId="{861D0528-D0C3-430C-9DD0-DC7E06223173}">
      <dgm:prSet/>
      <dgm:spPr/>
      <dgm:t>
        <a:bodyPr/>
        <a:lstStyle/>
        <a:p>
          <a:endParaRPr lang="nl-NL"/>
        </a:p>
      </dgm:t>
    </dgm:pt>
    <dgm:pt modelId="{2AC5326E-C8BB-48AA-BA90-9280EA1026B2}">
      <dgm:prSet/>
      <dgm:spPr/>
      <dgm:t>
        <a:bodyPr/>
        <a:lstStyle/>
        <a:p>
          <a:r>
            <a:rPr lang="nl-NL" dirty="0" smtClean="0"/>
            <a:t>Problemen thuis</a:t>
          </a:r>
          <a:endParaRPr lang="nl-NL" dirty="0"/>
        </a:p>
      </dgm:t>
    </dgm:pt>
    <dgm:pt modelId="{ECB5ABB7-CDEA-4FD8-A776-1CAC1A58FA74}" type="parTrans" cxnId="{AA1AC630-EE3A-4BF6-BEE4-79919B6B1E4E}">
      <dgm:prSet/>
      <dgm:spPr/>
      <dgm:t>
        <a:bodyPr/>
        <a:lstStyle/>
        <a:p>
          <a:endParaRPr lang="nl-NL"/>
        </a:p>
      </dgm:t>
    </dgm:pt>
    <dgm:pt modelId="{CAF0C20B-5262-49B3-AE89-7C967B251C42}" type="sibTrans" cxnId="{AA1AC630-EE3A-4BF6-BEE4-79919B6B1E4E}">
      <dgm:prSet/>
      <dgm:spPr/>
      <dgm:t>
        <a:bodyPr/>
        <a:lstStyle/>
        <a:p>
          <a:endParaRPr lang="nl-NL"/>
        </a:p>
      </dgm:t>
    </dgm:pt>
    <dgm:pt modelId="{C9B58455-EC8A-469F-B96A-46CCD48EC10F}" type="pres">
      <dgm:prSet presAssocID="{417705DA-7EEB-4109-8D89-DB09621E017C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745570A1-0B21-4190-B847-0B570F50DBD9}" type="pres">
      <dgm:prSet presAssocID="{417705DA-7EEB-4109-8D89-DB09621E017C}" presName="dummyMaxCanvas" presStyleCnt="0"/>
      <dgm:spPr/>
    </dgm:pt>
    <dgm:pt modelId="{16D8A0B9-E8E9-4754-9E83-3D48B1EDFB16}" type="pres">
      <dgm:prSet presAssocID="{417705DA-7EEB-4109-8D89-DB09621E017C}" presName="parentComposite" presStyleCnt="0"/>
      <dgm:spPr/>
    </dgm:pt>
    <dgm:pt modelId="{C6D70A7E-6EC3-45E8-BAEA-C087BB0363C0}" type="pres">
      <dgm:prSet presAssocID="{417705DA-7EEB-4109-8D89-DB09621E017C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nl-NL"/>
        </a:p>
      </dgm:t>
    </dgm:pt>
    <dgm:pt modelId="{4F26CC92-20BB-4C70-B32B-D385093ACAA8}" type="pres">
      <dgm:prSet presAssocID="{417705DA-7EEB-4109-8D89-DB09621E017C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nl-NL"/>
        </a:p>
      </dgm:t>
    </dgm:pt>
    <dgm:pt modelId="{D89D69F2-8ACD-4E09-B998-5CF027570469}" type="pres">
      <dgm:prSet presAssocID="{417705DA-7EEB-4109-8D89-DB09621E017C}" presName="childrenComposite" presStyleCnt="0"/>
      <dgm:spPr/>
    </dgm:pt>
    <dgm:pt modelId="{3A2A990F-3405-4866-AD5C-48AD90D1BE33}" type="pres">
      <dgm:prSet presAssocID="{417705DA-7EEB-4109-8D89-DB09621E017C}" presName="dummyMaxCanvas_ChildArea" presStyleCnt="0"/>
      <dgm:spPr/>
    </dgm:pt>
    <dgm:pt modelId="{36FF8CCD-1010-4DFC-9677-B40445B37C28}" type="pres">
      <dgm:prSet presAssocID="{417705DA-7EEB-4109-8D89-DB09621E017C}" presName="fulcrum" presStyleLbl="alignAccFollowNode1" presStyleIdx="2" presStyleCnt="4"/>
      <dgm:spPr/>
    </dgm:pt>
    <dgm:pt modelId="{520E1FE3-08EF-4F49-8A1D-49DB2C732CAE}" type="pres">
      <dgm:prSet presAssocID="{417705DA-7EEB-4109-8D89-DB09621E017C}" presName="balance_40" presStyleLbl="alignAccFollowNode1" presStyleIdx="3" presStyleCnt="4">
        <dgm:presLayoutVars>
          <dgm:bulletEnabled val="1"/>
        </dgm:presLayoutVars>
      </dgm:prSet>
      <dgm:spPr/>
    </dgm:pt>
    <dgm:pt modelId="{BE50FBEF-CA0E-4409-B377-D568F40B244B}" type="pres">
      <dgm:prSet presAssocID="{417705DA-7EEB-4109-8D89-DB09621E017C}" presName="left_40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D34728C3-1E76-4038-9221-96E78EBD5008}" type="pres">
      <dgm:prSet presAssocID="{417705DA-7EEB-4109-8D89-DB09621E017C}" presName="left_40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EF77E280-7D17-4862-BAC9-694E02478035}" type="pres">
      <dgm:prSet presAssocID="{417705DA-7EEB-4109-8D89-DB09621E017C}" presName="left_40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1440928A-6E1E-4211-97DB-D5EC4DDDA305}" type="pres">
      <dgm:prSet presAssocID="{417705DA-7EEB-4109-8D89-DB09621E017C}" presName="left_40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2504971C-3B7E-48CE-A7F7-B486101640C6}" srcId="{40FCB855-D583-4610-814A-3A16EB22701D}" destId="{96AB9092-9FC4-4DE3-A5EE-DBCC21F83B09}" srcOrd="0" destOrd="0" parTransId="{FF0FC533-142C-450B-814D-1AE2182C9D54}" sibTransId="{FC7DB65C-6685-4524-B733-E07F947E9D9D}"/>
    <dgm:cxn modelId="{FA934D20-D2E2-465C-A6ED-6736002484ED}" type="presOf" srcId="{417705DA-7EEB-4109-8D89-DB09621E017C}" destId="{C9B58455-EC8A-469F-B96A-46CCD48EC10F}" srcOrd="0" destOrd="0" presId="urn:microsoft.com/office/officeart/2005/8/layout/balance1"/>
    <dgm:cxn modelId="{AD4FB472-AFDD-4FC3-91A3-9F844B312DB2}" type="presOf" srcId="{40FCB855-D583-4610-814A-3A16EB22701D}" destId="{C6D70A7E-6EC3-45E8-BAEA-C087BB0363C0}" srcOrd="0" destOrd="0" presId="urn:microsoft.com/office/officeart/2005/8/layout/balance1"/>
    <dgm:cxn modelId="{5274C936-3296-41C2-B966-48B0CDF4CF72}" srcId="{417705DA-7EEB-4109-8D89-DB09621E017C}" destId="{40FCB855-D583-4610-814A-3A16EB22701D}" srcOrd="0" destOrd="0" parTransId="{B6FEAB30-9A5A-49A0-95B2-48B52B7A908E}" sibTransId="{E144B1A1-624C-436C-86F4-B12497729546}"/>
    <dgm:cxn modelId="{9932FF31-AA12-4C6D-8561-764A29EF804E}" type="presOf" srcId="{74DA5CE5-40A3-45F4-916E-FBC12AD4F0F3}" destId="{1440928A-6E1E-4211-97DB-D5EC4DDDA305}" srcOrd="0" destOrd="0" presId="urn:microsoft.com/office/officeart/2005/8/layout/balance1"/>
    <dgm:cxn modelId="{861D0528-D0C3-430C-9DD0-DC7E06223173}" srcId="{40FCB855-D583-4610-814A-3A16EB22701D}" destId="{8CECE4F4-8D6F-4EDA-8ED5-20E8CACA195D}" srcOrd="1" destOrd="0" parTransId="{651CB8C2-4C20-4103-A574-B86185494470}" sibTransId="{B7EE3FF5-61CF-4E8B-AE63-49DB17BB9319}"/>
    <dgm:cxn modelId="{B19DA4BE-7AE8-456A-847D-F19F575D1F54}" type="presOf" srcId="{2AC5326E-C8BB-48AA-BA90-9280EA1026B2}" destId="{EF77E280-7D17-4862-BAC9-694E02478035}" srcOrd="0" destOrd="0" presId="urn:microsoft.com/office/officeart/2005/8/layout/balance1"/>
    <dgm:cxn modelId="{07F0A7E2-552E-47B2-9881-F3B7DCD207A1}" type="presOf" srcId="{8CECE4F4-8D6F-4EDA-8ED5-20E8CACA195D}" destId="{D34728C3-1E76-4038-9221-96E78EBD5008}" srcOrd="0" destOrd="0" presId="urn:microsoft.com/office/officeart/2005/8/layout/balance1"/>
    <dgm:cxn modelId="{19B6E2FC-B82F-4675-BE75-9CED71E1D64B}" srcId="{40FCB855-D583-4610-814A-3A16EB22701D}" destId="{74DA5CE5-40A3-45F4-916E-FBC12AD4F0F3}" srcOrd="3" destOrd="0" parTransId="{8A049D14-431A-4B70-B5F4-08C815AC2C04}" sibTransId="{6DBF4B4A-CAF4-4118-A0AB-7A417619F7C2}"/>
    <dgm:cxn modelId="{ED4B5850-56CE-4429-AB4D-5A9EB7D22DF3}" type="presOf" srcId="{96AB9092-9FC4-4DE3-A5EE-DBCC21F83B09}" destId="{BE50FBEF-CA0E-4409-B377-D568F40B244B}" srcOrd="0" destOrd="0" presId="urn:microsoft.com/office/officeart/2005/8/layout/balance1"/>
    <dgm:cxn modelId="{AA1AC630-EE3A-4BF6-BEE4-79919B6B1E4E}" srcId="{40FCB855-D583-4610-814A-3A16EB22701D}" destId="{2AC5326E-C8BB-48AA-BA90-9280EA1026B2}" srcOrd="2" destOrd="0" parTransId="{ECB5ABB7-CDEA-4FD8-A776-1CAC1A58FA74}" sibTransId="{CAF0C20B-5262-49B3-AE89-7C967B251C42}"/>
    <dgm:cxn modelId="{D52A5B03-4A42-462D-8FD9-6AB639DE0CF9}" type="presParOf" srcId="{C9B58455-EC8A-469F-B96A-46CCD48EC10F}" destId="{745570A1-0B21-4190-B847-0B570F50DBD9}" srcOrd="0" destOrd="0" presId="urn:microsoft.com/office/officeart/2005/8/layout/balance1"/>
    <dgm:cxn modelId="{A898A9B7-3755-415E-B4A1-F227AC7716CB}" type="presParOf" srcId="{C9B58455-EC8A-469F-B96A-46CCD48EC10F}" destId="{16D8A0B9-E8E9-4754-9E83-3D48B1EDFB16}" srcOrd="1" destOrd="0" presId="urn:microsoft.com/office/officeart/2005/8/layout/balance1"/>
    <dgm:cxn modelId="{4C79419E-89DC-4D20-8D61-AE97C7DC27F0}" type="presParOf" srcId="{16D8A0B9-E8E9-4754-9E83-3D48B1EDFB16}" destId="{C6D70A7E-6EC3-45E8-BAEA-C087BB0363C0}" srcOrd="0" destOrd="0" presId="urn:microsoft.com/office/officeart/2005/8/layout/balance1"/>
    <dgm:cxn modelId="{1A9A695F-1270-4F65-A4A0-BE312701A400}" type="presParOf" srcId="{16D8A0B9-E8E9-4754-9E83-3D48B1EDFB16}" destId="{4F26CC92-20BB-4C70-B32B-D385093ACAA8}" srcOrd="1" destOrd="0" presId="urn:microsoft.com/office/officeart/2005/8/layout/balance1"/>
    <dgm:cxn modelId="{ACA17942-8888-4405-A6B2-F9E994C34F6B}" type="presParOf" srcId="{C9B58455-EC8A-469F-B96A-46CCD48EC10F}" destId="{D89D69F2-8ACD-4E09-B998-5CF027570469}" srcOrd="2" destOrd="0" presId="urn:microsoft.com/office/officeart/2005/8/layout/balance1"/>
    <dgm:cxn modelId="{251A15A7-EA0D-4242-8825-6DD1649792DD}" type="presParOf" srcId="{D89D69F2-8ACD-4E09-B998-5CF027570469}" destId="{3A2A990F-3405-4866-AD5C-48AD90D1BE33}" srcOrd="0" destOrd="0" presId="urn:microsoft.com/office/officeart/2005/8/layout/balance1"/>
    <dgm:cxn modelId="{C6E3F0F3-7EC5-4388-80BB-838310F939EB}" type="presParOf" srcId="{D89D69F2-8ACD-4E09-B998-5CF027570469}" destId="{36FF8CCD-1010-4DFC-9677-B40445B37C28}" srcOrd="1" destOrd="0" presId="urn:microsoft.com/office/officeart/2005/8/layout/balance1"/>
    <dgm:cxn modelId="{3F7F486A-05D6-409D-A716-8C408E453EF1}" type="presParOf" srcId="{D89D69F2-8ACD-4E09-B998-5CF027570469}" destId="{520E1FE3-08EF-4F49-8A1D-49DB2C732CAE}" srcOrd="2" destOrd="0" presId="urn:microsoft.com/office/officeart/2005/8/layout/balance1"/>
    <dgm:cxn modelId="{469241B3-3F80-470F-8245-6D84EE4AFB7F}" type="presParOf" srcId="{D89D69F2-8ACD-4E09-B998-5CF027570469}" destId="{BE50FBEF-CA0E-4409-B377-D568F40B244B}" srcOrd="3" destOrd="0" presId="urn:microsoft.com/office/officeart/2005/8/layout/balance1"/>
    <dgm:cxn modelId="{1DBDAC00-D27E-49D0-B9CE-0B6696E5C5B2}" type="presParOf" srcId="{D89D69F2-8ACD-4E09-B998-5CF027570469}" destId="{D34728C3-1E76-4038-9221-96E78EBD5008}" srcOrd="4" destOrd="0" presId="urn:microsoft.com/office/officeart/2005/8/layout/balance1"/>
    <dgm:cxn modelId="{559BC3EB-3241-48D7-B221-06CF5C49809E}" type="presParOf" srcId="{D89D69F2-8ACD-4E09-B998-5CF027570469}" destId="{EF77E280-7D17-4862-BAC9-694E02478035}" srcOrd="5" destOrd="0" presId="urn:microsoft.com/office/officeart/2005/8/layout/balance1"/>
    <dgm:cxn modelId="{19FCBBA4-73F7-4723-B821-8ED7EC9EBE33}" type="presParOf" srcId="{D89D69F2-8ACD-4E09-B998-5CF027570469}" destId="{1440928A-6E1E-4211-97DB-D5EC4DDDA305}" srcOrd="6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C16F6C-E882-4C62-9654-F848C9D23A8A}" type="doc">
      <dgm:prSet loTypeId="urn:microsoft.com/office/officeart/2009/layout/CirclePictureHierarchy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6B69917D-4FA0-4AF5-B325-29FB6088BBD8}">
      <dgm:prSet phldrT="[Tekst]"/>
      <dgm:spPr/>
      <dgm:t>
        <a:bodyPr/>
        <a:lstStyle/>
        <a:p>
          <a:r>
            <a:rPr lang="nl-NL" dirty="0" smtClean="0"/>
            <a:t>Juf </a:t>
          </a:r>
          <a:r>
            <a:rPr lang="nl-NL" dirty="0" err="1" smtClean="0"/>
            <a:t>irene</a:t>
          </a:r>
          <a:endParaRPr lang="nl-NL" dirty="0"/>
        </a:p>
      </dgm:t>
    </dgm:pt>
    <dgm:pt modelId="{E6E661CF-14BD-4E5A-BDCF-0CCAA78E5450}" type="parTrans" cxnId="{0457BBA9-FC1C-4E0B-9C7C-9CFEB803388A}">
      <dgm:prSet/>
      <dgm:spPr/>
      <dgm:t>
        <a:bodyPr/>
        <a:lstStyle/>
        <a:p>
          <a:endParaRPr lang="nl-NL"/>
        </a:p>
      </dgm:t>
    </dgm:pt>
    <dgm:pt modelId="{BF9EA797-29AB-4566-889C-ABDF4707E3E2}" type="sibTrans" cxnId="{0457BBA9-FC1C-4E0B-9C7C-9CFEB803388A}">
      <dgm:prSet/>
      <dgm:spPr/>
      <dgm:t>
        <a:bodyPr/>
        <a:lstStyle/>
        <a:p>
          <a:endParaRPr lang="nl-NL"/>
        </a:p>
      </dgm:t>
    </dgm:pt>
    <dgm:pt modelId="{EB2323E7-576E-446E-AE88-7866A1AF992E}">
      <dgm:prSet phldrT="[Tekst]"/>
      <dgm:spPr/>
      <dgm:t>
        <a:bodyPr/>
        <a:lstStyle/>
        <a:p>
          <a:r>
            <a:rPr lang="nl-NL" smtClean="0"/>
            <a:t>de </a:t>
          </a:r>
          <a:r>
            <a:rPr lang="nl-NL" dirty="0" smtClean="0"/>
            <a:t>leerkracht</a:t>
          </a:r>
          <a:endParaRPr lang="nl-NL" dirty="0"/>
        </a:p>
      </dgm:t>
    </dgm:pt>
    <dgm:pt modelId="{AE2E45DD-CC01-47C7-A59E-A63C99583E62}" type="parTrans" cxnId="{0B4069CE-E700-45F3-9BF9-50F192D1D44A}">
      <dgm:prSet/>
      <dgm:spPr/>
      <dgm:t>
        <a:bodyPr/>
        <a:lstStyle/>
        <a:p>
          <a:endParaRPr lang="nl-NL"/>
        </a:p>
      </dgm:t>
    </dgm:pt>
    <dgm:pt modelId="{F8A8F9D4-5B5C-4B5B-9DB2-542950B18843}" type="sibTrans" cxnId="{0B4069CE-E700-45F3-9BF9-50F192D1D44A}">
      <dgm:prSet/>
      <dgm:spPr/>
      <dgm:t>
        <a:bodyPr/>
        <a:lstStyle/>
        <a:p>
          <a:endParaRPr lang="nl-NL"/>
        </a:p>
      </dgm:t>
    </dgm:pt>
    <dgm:pt modelId="{5AFE09B6-3995-4A00-94C4-32A624E738A0}">
      <dgm:prSet phldrT="[Tekst]"/>
      <dgm:spPr/>
      <dgm:t>
        <a:bodyPr/>
        <a:lstStyle/>
        <a:p>
          <a:r>
            <a:rPr lang="nl-NL" dirty="0" smtClean="0"/>
            <a:t>de ouders</a:t>
          </a:r>
        </a:p>
      </dgm:t>
    </dgm:pt>
    <dgm:pt modelId="{F804741A-35CA-4565-888A-71CD7AEF869F}" type="parTrans" cxnId="{D90F9790-8F3B-45AA-8CF9-65831CC0FFDF}">
      <dgm:prSet/>
      <dgm:spPr/>
      <dgm:t>
        <a:bodyPr/>
        <a:lstStyle/>
        <a:p>
          <a:endParaRPr lang="nl-NL"/>
        </a:p>
      </dgm:t>
    </dgm:pt>
    <dgm:pt modelId="{7A551D56-A5AF-412E-97D6-749F5BBB8F41}" type="sibTrans" cxnId="{D90F9790-8F3B-45AA-8CF9-65831CC0FFDF}">
      <dgm:prSet/>
      <dgm:spPr/>
      <dgm:t>
        <a:bodyPr/>
        <a:lstStyle/>
        <a:p>
          <a:endParaRPr lang="nl-NL"/>
        </a:p>
      </dgm:t>
    </dgm:pt>
    <dgm:pt modelId="{5344AB7B-F07D-44EC-9E48-2D40BE0714DB}">
      <dgm:prSet/>
      <dgm:spPr/>
      <dgm:t>
        <a:bodyPr/>
        <a:lstStyle/>
        <a:p>
          <a:r>
            <a:rPr lang="nl-NL" dirty="0" smtClean="0"/>
            <a:t>De </a:t>
          </a:r>
          <a:r>
            <a:rPr lang="nl-NL" dirty="0" err="1" smtClean="0"/>
            <a:t>gezins</a:t>
          </a:r>
          <a:endParaRPr lang="nl-NL" dirty="0" smtClean="0"/>
        </a:p>
        <a:p>
          <a:r>
            <a:rPr lang="nl-NL" dirty="0" smtClean="0"/>
            <a:t>specialist</a:t>
          </a:r>
          <a:endParaRPr lang="nl-NL" dirty="0"/>
        </a:p>
      </dgm:t>
    </dgm:pt>
    <dgm:pt modelId="{CE8B07DE-1F91-44BE-8D54-E1401DBC2549}" type="parTrans" cxnId="{91B25955-8AF1-4017-ACA1-8574992967D7}">
      <dgm:prSet/>
      <dgm:spPr/>
      <dgm:t>
        <a:bodyPr/>
        <a:lstStyle/>
        <a:p>
          <a:endParaRPr lang="nl-NL"/>
        </a:p>
      </dgm:t>
    </dgm:pt>
    <dgm:pt modelId="{286020D5-916F-42E0-BC4B-78B17D956223}" type="sibTrans" cxnId="{91B25955-8AF1-4017-ACA1-8574992967D7}">
      <dgm:prSet/>
      <dgm:spPr/>
      <dgm:t>
        <a:bodyPr/>
        <a:lstStyle/>
        <a:p>
          <a:endParaRPr lang="nl-NL"/>
        </a:p>
      </dgm:t>
    </dgm:pt>
    <dgm:pt modelId="{EDAE57DC-E3DD-4E82-BEFC-AD3927A555B2}">
      <dgm:prSet/>
      <dgm:spPr/>
      <dgm:t>
        <a:bodyPr/>
        <a:lstStyle/>
        <a:p>
          <a:r>
            <a:rPr lang="nl-NL" dirty="0" smtClean="0"/>
            <a:t>De onderwijs</a:t>
          </a:r>
        </a:p>
        <a:p>
          <a:r>
            <a:rPr lang="nl-NL" dirty="0" smtClean="0"/>
            <a:t>specialist</a:t>
          </a:r>
          <a:endParaRPr lang="nl-NL" dirty="0"/>
        </a:p>
      </dgm:t>
    </dgm:pt>
    <dgm:pt modelId="{E73240C9-5C8C-4A0F-884E-18D2DF8AEF49}" type="parTrans" cxnId="{CA57EC9D-3D33-428A-8F98-FBEAA4E1C513}">
      <dgm:prSet/>
      <dgm:spPr/>
      <dgm:t>
        <a:bodyPr/>
        <a:lstStyle/>
        <a:p>
          <a:endParaRPr lang="nl-NL"/>
        </a:p>
      </dgm:t>
    </dgm:pt>
    <dgm:pt modelId="{97567A7E-7A2E-4AA8-B313-0E02DF16D708}" type="sibTrans" cxnId="{CA57EC9D-3D33-428A-8F98-FBEAA4E1C513}">
      <dgm:prSet/>
      <dgm:spPr/>
      <dgm:t>
        <a:bodyPr/>
        <a:lstStyle/>
        <a:p>
          <a:endParaRPr lang="nl-NL"/>
        </a:p>
      </dgm:t>
    </dgm:pt>
    <dgm:pt modelId="{EE7ADFE5-3669-49DF-BAAA-E1F6A473F8A0}" type="pres">
      <dgm:prSet presAssocID="{1EC16F6C-E882-4C62-9654-F848C9D23A8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nl-NL"/>
        </a:p>
      </dgm:t>
    </dgm:pt>
    <dgm:pt modelId="{535249E5-257F-487D-B040-2E6C8C1E5F33}" type="pres">
      <dgm:prSet presAssocID="{6B69917D-4FA0-4AF5-B325-29FB6088BBD8}" presName="hierRoot1" presStyleCnt="0"/>
      <dgm:spPr/>
    </dgm:pt>
    <dgm:pt modelId="{D0AC983B-8174-4C27-B199-719E784FDFC8}" type="pres">
      <dgm:prSet presAssocID="{6B69917D-4FA0-4AF5-B325-29FB6088BBD8}" presName="composite" presStyleCnt="0"/>
      <dgm:spPr/>
    </dgm:pt>
    <dgm:pt modelId="{C1E047B3-257A-46AE-A7D2-1F0E09403157}" type="pres">
      <dgm:prSet presAssocID="{6B69917D-4FA0-4AF5-B325-29FB6088BBD8}" presName="image" presStyleLbl="node0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E643149-F506-439A-AC91-5530FE9351AC}" type="pres">
      <dgm:prSet presAssocID="{6B69917D-4FA0-4AF5-B325-29FB6088BBD8}" presName="text" presStyleLbl="revTx" presStyleIdx="0" presStyleCnt="5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22A31029-AB24-435E-A88F-A692499B08B3}" type="pres">
      <dgm:prSet presAssocID="{6B69917D-4FA0-4AF5-B325-29FB6088BBD8}" presName="hierChild2" presStyleCnt="0"/>
      <dgm:spPr/>
    </dgm:pt>
    <dgm:pt modelId="{CFDC92E5-8E86-4A96-9CDD-849952F4F28D}" type="pres">
      <dgm:prSet presAssocID="{AE2E45DD-CC01-47C7-A59E-A63C99583E62}" presName="Name10" presStyleLbl="parChTrans1D2" presStyleIdx="0" presStyleCnt="1"/>
      <dgm:spPr/>
      <dgm:t>
        <a:bodyPr/>
        <a:lstStyle/>
        <a:p>
          <a:endParaRPr lang="nl-NL"/>
        </a:p>
      </dgm:t>
    </dgm:pt>
    <dgm:pt modelId="{DB9BBAD6-6B99-4319-A278-F383A856872C}" type="pres">
      <dgm:prSet presAssocID="{EB2323E7-576E-446E-AE88-7866A1AF992E}" presName="hierRoot2" presStyleCnt="0"/>
      <dgm:spPr/>
    </dgm:pt>
    <dgm:pt modelId="{D520DB9C-7483-4CB1-9998-CA8446C9131B}" type="pres">
      <dgm:prSet presAssocID="{EB2323E7-576E-446E-AE88-7866A1AF992E}" presName="composite2" presStyleCnt="0"/>
      <dgm:spPr/>
    </dgm:pt>
    <dgm:pt modelId="{FBC94196-9CFC-45D8-90D4-60FD8C78CCE3}" type="pres">
      <dgm:prSet presAssocID="{EB2323E7-576E-446E-AE88-7866A1AF992E}" presName="image2" presStyleLbl="node2" presStyleIdx="0" presStyleCnt="1" custScaleX="121715" custScaleY="117816" custLinFactNeighborX="-5351" custLinFactNeighborY="-367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2000" b="-42000"/>
          </a:stretch>
        </a:blipFill>
      </dgm:spPr>
    </dgm:pt>
    <dgm:pt modelId="{6F899E79-2743-474C-83C6-5FA892605F42}" type="pres">
      <dgm:prSet presAssocID="{EB2323E7-576E-446E-AE88-7866A1AF992E}" presName="text2" presStyleLbl="revTx" presStyleIdx="1" presStyleCnt="5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B9BE5FD8-E463-4A2F-B477-FFC0EA20D8B5}" type="pres">
      <dgm:prSet presAssocID="{EB2323E7-576E-446E-AE88-7866A1AF992E}" presName="hierChild3" presStyleCnt="0"/>
      <dgm:spPr/>
    </dgm:pt>
    <dgm:pt modelId="{DA916149-C8CD-4B27-A000-29508DDDEA9B}" type="pres">
      <dgm:prSet presAssocID="{F804741A-35CA-4565-888A-71CD7AEF869F}" presName="Name17" presStyleLbl="parChTrans1D3" presStyleIdx="0" presStyleCnt="1"/>
      <dgm:spPr/>
      <dgm:t>
        <a:bodyPr/>
        <a:lstStyle/>
        <a:p>
          <a:endParaRPr lang="nl-NL"/>
        </a:p>
      </dgm:t>
    </dgm:pt>
    <dgm:pt modelId="{D0A35D4E-FD2C-45E4-8378-34D23FD535A6}" type="pres">
      <dgm:prSet presAssocID="{5AFE09B6-3995-4A00-94C4-32A624E738A0}" presName="hierRoot3" presStyleCnt="0"/>
      <dgm:spPr/>
    </dgm:pt>
    <dgm:pt modelId="{0CC92D35-8F89-47FD-A5A1-52EAC4B2CFEC}" type="pres">
      <dgm:prSet presAssocID="{5AFE09B6-3995-4A00-94C4-32A624E738A0}" presName="composite3" presStyleCnt="0"/>
      <dgm:spPr/>
    </dgm:pt>
    <dgm:pt modelId="{C3030DEC-EF63-46D2-A0D5-9D1EBED665EB}" type="pres">
      <dgm:prSet presAssocID="{5AFE09B6-3995-4A00-94C4-32A624E738A0}" presName="image3" presStyleLbl="node3" presStyleIdx="0" presStyleCnt="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902E086-06C7-4FD8-8FFB-D27BD66BF54E}" type="pres">
      <dgm:prSet presAssocID="{5AFE09B6-3995-4A00-94C4-32A624E738A0}" presName="text3" presStyleLbl="revTx" presStyleIdx="2" presStyleCnt="5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200A3E4F-CFD5-42E5-8EB8-4C9065B1CD24}" type="pres">
      <dgm:prSet presAssocID="{5AFE09B6-3995-4A00-94C4-32A624E738A0}" presName="hierChild4" presStyleCnt="0"/>
      <dgm:spPr/>
    </dgm:pt>
    <dgm:pt modelId="{9060A2D8-FD10-43C2-BE68-1E0AEEC09765}" type="pres">
      <dgm:prSet presAssocID="{CE8B07DE-1F91-44BE-8D54-E1401DBC2549}" presName="Name23" presStyleLbl="parChTrans1D4" presStyleIdx="0" presStyleCnt="2"/>
      <dgm:spPr/>
      <dgm:t>
        <a:bodyPr/>
        <a:lstStyle/>
        <a:p>
          <a:endParaRPr lang="nl-NL"/>
        </a:p>
      </dgm:t>
    </dgm:pt>
    <dgm:pt modelId="{33AE8A1D-1305-4764-A86F-BCBF257F8AF0}" type="pres">
      <dgm:prSet presAssocID="{5344AB7B-F07D-44EC-9E48-2D40BE0714DB}" presName="hierRoot4" presStyleCnt="0"/>
      <dgm:spPr/>
    </dgm:pt>
    <dgm:pt modelId="{048FF860-5521-40D6-9D0F-0B9509BD95D5}" type="pres">
      <dgm:prSet presAssocID="{5344AB7B-F07D-44EC-9E48-2D40BE0714DB}" presName="composite4" presStyleCnt="0"/>
      <dgm:spPr/>
    </dgm:pt>
    <dgm:pt modelId="{C5BD3CB9-16DA-4D77-989C-A53B0933EF6D}" type="pres">
      <dgm:prSet presAssocID="{5344AB7B-F07D-44EC-9E48-2D40BE0714DB}" presName="image4" presStyleLbl="node4" presStyleIdx="0" presStyleCnt="2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3B840A7E-BBFA-4AFB-9465-A9D7239D10E2}" type="pres">
      <dgm:prSet presAssocID="{5344AB7B-F07D-44EC-9E48-2D40BE0714DB}" presName="text4" presStyleLbl="revTx" presStyleIdx="3" presStyleCnt="5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54FB1C69-1456-4946-B3C4-B83C668E4A86}" type="pres">
      <dgm:prSet presAssocID="{5344AB7B-F07D-44EC-9E48-2D40BE0714DB}" presName="hierChild5" presStyleCnt="0"/>
      <dgm:spPr/>
    </dgm:pt>
    <dgm:pt modelId="{5794D8A6-7E34-46D0-BAB6-20381F620C49}" type="pres">
      <dgm:prSet presAssocID="{E73240C9-5C8C-4A0F-884E-18D2DF8AEF49}" presName="Name23" presStyleLbl="parChTrans1D4" presStyleIdx="1" presStyleCnt="2"/>
      <dgm:spPr/>
      <dgm:t>
        <a:bodyPr/>
        <a:lstStyle/>
        <a:p>
          <a:endParaRPr lang="nl-NL"/>
        </a:p>
      </dgm:t>
    </dgm:pt>
    <dgm:pt modelId="{0010A6D7-8676-460A-9195-804008BCD368}" type="pres">
      <dgm:prSet presAssocID="{EDAE57DC-E3DD-4E82-BEFC-AD3927A555B2}" presName="hierRoot4" presStyleCnt="0"/>
      <dgm:spPr/>
    </dgm:pt>
    <dgm:pt modelId="{67C4487E-C592-475B-9467-2474282925A2}" type="pres">
      <dgm:prSet presAssocID="{EDAE57DC-E3DD-4E82-BEFC-AD3927A555B2}" presName="composite4" presStyleCnt="0"/>
      <dgm:spPr/>
    </dgm:pt>
    <dgm:pt modelId="{B33C0A6C-5936-495E-9C0D-8746DAFABA36}" type="pres">
      <dgm:prSet presAssocID="{EDAE57DC-E3DD-4E82-BEFC-AD3927A555B2}" presName="image4" presStyleLbl="node4" presStyleIdx="1" presStyleCnt="2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381CCDBE-1C87-40EA-9411-C09AEEDC490A}" type="pres">
      <dgm:prSet presAssocID="{EDAE57DC-E3DD-4E82-BEFC-AD3927A555B2}" presName="text4" presStyleLbl="revTx" presStyleIdx="4" presStyleCnt="5" custScaleX="93179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C3796380-259F-43FF-A1AF-F02E7ABB67D6}" type="pres">
      <dgm:prSet presAssocID="{EDAE57DC-E3DD-4E82-BEFC-AD3927A555B2}" presName="hierChild5" presStyleCnt="0"/>
      <dgm:spPr/>
    </dgm:pt>
  </dgm:ptLst>
  <dgm:cxnLst>
    <dgm:cxn modelId="{91B25955-8AF1-4017-ACA1-8574992967D7}" srcId="{5AFE09B6-3995-4A00-94C4-32A624E738A0}" destId="{5344AB7B-F07D-44EC-9E48-2D40BE0714DB}" srcOrd="0" destOrd="0" parTransId="{CE8B07DE-1F91-44BE-8D54-E1401DBC2549}" sibTransId="{286020D5-916F-42E0-BC4B-78B17D956223}"/>
    <dgm:cxn modelId="{25FBB7AC-E7B7-40D5-AE76-22E5B6F752C1}" type="presOf" srcId="{5AFE09B6-3995-4A00-94C4-32A624E738A0}" destId="{C902E086-06C7-4FD8-8FFB-D27BD66BF54E}" srcOrd="0" destOrd="0" presId="urn:microsoft.com/office/officeart/2009/layout/CirclePictureHierarchy"/>
    <dgm:cxn modelId="{528381F5-D6AC-428C-97FA-DAACC8BDB731}" type="presOf" srcId="{AE2E45DD-CC01-47C7-A59E-A63C99583E62}" destId="{CFDC92E5-8E86-4A96-9CDD-849952F4F28D}" srcOrd="0" destOrd="0" presId="urn:microsoft.com/office/officeart/2009/layout/CirclePictureHierarchy"/>
    <dgm:cxn modelId="{D6A7DA55-4214-4E0D-82DC-1FDC322B2765}" type="presOf" srcId="{CE8B07DE-1F91-44BE-8D54-E1401DBC2549}" destId="{9060A2D8-FD10-43C2-BE68-1E0AEEC09765}" srcOrd="0" destOrd="0" presId="urn:microsoft.com/office/officeart/2009/layout/CirclePictureHierarchy"/>
    <dgm:cxn modelId="{0B4069CE-E700-45F3-9BF9-50F192D1D44A}" srcId="{6B69917D-4FA0-4AF5-B325-29FB6088BBD8}" destId="{EB2323E7-576E-446E-AE88-7866A1AF992E}" srcOrd="0" destOrd="0" parTransId="{AE2E45DD-CC01-47C7-A59E-A63C99583E62}" sibTransId="{F8A8F9D4-5B5C-4B5B-9DB2-542950B18843}"/>
    <dgm:cxn modelId="{9E55AC6A-BBE0-4794-B886-6BDCE36DD540}" type="presOf" srcId="{6B69917D-4FA0-4AF5-B325-29FB6088BBD8}" destId="{AE643149-F506-439A-AC91-5530FE9351AC}" srcOrd="0" destOrd="0" presId="urn:microsoft.com/office/officeart/2009/layout/CirclePictureHierarchy"/>
    <dgm:cxn modelId="{D90F9790-8F3B-45AA-8CF9-65831CC0FFDF}" srcId="{EB2323E7-576E-446E-AE88-7866A1AF992E}" destId="{5AFE09B6-3995-4A00-94C4-32A624E738A0}" srcOrd="0" destOrd="0" parTransId="{F804741A-35CA-4565-888A-71CD7AEF869F}" sibTransId="{7A551D56-A5AF-412E-97D6-749F5BBB8F41}"/>
    <dgm:cxn modelId="{0457BBA9-FC1C-4E0B-9C7C-9CFEB803388A}" srcId="{1EC16F6C-E882-4C62-9654-F848C9D23A8A}" destId="{6B69917D-4FA0-4AF5-B325-29FB6088BBD8}" srcOrd="0" destOrd="0" parTransId="{E6E661CF-14BD-4E5A-BDCF-0CCAA78E5450}" sibTransId="{BF9EA797-29AB-4566-889C-ABDF4707E3E2}"/>
    <dgm:cxn modelId="{CB659441-AECD-49F6-BB5F-6299C09402EE}" type="presOf" srcId="{EDAE57DC-E3DD-4E82-BEFC-AD3927A555B2}" destId="{381CCDBE-1C87-40EA-9411-C09AEEDC490A}" srcOrd="0" destOrd="0" presId="urn:microsoft.com/office/officeart/2009/layout/CirclePictureHierarchy"/>
    <dgm:cxn modelId="{FCB84C96-ABD4-42C4-BE69-0DB08E352E99}" type="presOf" srcId="{F804741A-35CA-4565-888A-71CD7AEF869F}" destId="{DA916149-C8CD-4B27-A000-29508DDDEA9B}" srcOrd="0" destOrd="0" presId="urn:microsoft.com/office/officeart/2009/layout/CirclePictureHierarchy"/>
    <dgm:cxn modelId="{CA57EC9D-3D33-428A-8F98-FBEAA4E1C513}" srcId="{5AFE09B6-3995-4A00-94C4-32A624E738A0}" destId="{EDAE57DC-E3DD-4E82-BEFC-AD3927A555B2}" srcOrd="1" destOrd="0" parTransId="{E73240C9-5C8C-4A0F-884E-18D2DF8AEF49}" sibTransId="{97567A7E-7A2E-4AA8-B313-0E02DF16D708}"/>
    <dgm:cxn modelId="{7B432ADB-2F10-4A80-94B6-E59A89F0BE16}" type="presOf" srcId="{EB2323E7-576E-446E-AE88-7866A1AF992E}" destId="{6F899E79-2743-474C-83C6-5FA892605F42}" srcOrd="0" destOrd="0" presId="urn:microsoft.com/office/officeart/2009/layout/CirclePictureHierarchy"/>
    <dgm:cxn modelId="{F7229372-F085-4A0F-B045-BC2395A87860}" type="presOf" srcId="{E73240C9-5C8C-4A0F-884E-18D2DF8AEF49}" destId="{5794D8A6-7E34-46D0-BAB6-20381F620C49}" srcOrd="0" destOrd="0" presId="urn:microsoft.com/office/officeart/2009/layout/CirclePictureHierarchy"/>
    <dgm:cxn modelId="{95DDF44A-3446-4471-8C60-0DA85ECE6C2C}" type="presOf" srcId="{1EC16F6C-E882-4C62-9654-F848C9D23A8A}" destId="{EE7ADFE5-3669-49DF-BAAA-E1F6A473F8A0}" srcOrd="0" destOrd="0" presId="urn:microsoft.com/office/officeart/2009/layout/CirclePictureHierarchy"/>
    <dgm:cxn modelId="{638FBCDC-C7D1-4422-A233-3BFF3ABDCD18}" type="presOf" srcId="{5344AB7B-F07D-44EC-9E48-2D40BE0714DB}" destId="{3B840A7E-BBFA-4AFB-9465-A9D7239D10E2}" srcOrd="0" destOrd="0" presId="urn:microsoft.com/office/officeart/2009/layout/CirclePictureHierarchy"/>
    <dgm:cxn modelId="{69417CEA-36C5-4212-A926-0A9202721EB8}" type="presParOf" srcId="{EE7ADFE5-3669-49DF-BAAA-E1F6A473F8A0}" destId="{535249E5-257F-487D-B040-2E6C8C1E5F33}" srcOrd="0" destOrd="0" presId="urn:microsoft.com/office/officeart/2009/layout/CirclePictureHierarchy"/>
    <dgm:cxn modelId="{6DDF47FA-90CC-4531-8014-22F6BAB9CB59}" type="presParOf" srcId="{535249E5-257F-487D-B040-2E6C8C1E5F33}" destId="{D0AC983B-8174-4C27-B199-719E784FDFC8}" srcOrd="0" destOrd="0" presId="urn:microsoft.com/office/officeart/2009/layout/CirclePictureHierarchy"/>
    <dgm:cxn modelId="{6B8B6756-FE3A-4AE8-8BEB-44A2B3363FF2}" type="presParOf" srcId="{D0AC983B-8174-4C27-B199-719E784FDFC8}" destId="{C1E047B3-257A-46AE-A7D2-1F0E09403157}" srcOrd="0" destOrd="0" presId="urn:microsoft.com/office/officeart/2009/layout/CirclePictureHierarchy"/>
    <dgm:cxn modelId="{C182A5C7-CB04-47E6-8F4C-4969D12500F3}" type="presParOf" srcId="{D0AC983B-8174-4C27-B199-719E784FDFC8}" destId="{AE643149-F506-439A-AC91-5530FE9351AC}" srcOrd="1" destOrd="0" presId="urn:microsoft.com/office/officeart/2009/layout/CirclePictureHierarchy"/>
    <dgm:cxn modelId="{21D29AD5-E54B-418D-BF64-FEFB5EE09B7B}" type="presParOf" srcId="{535249E5-257F-487D-B040-2E6C8C1E5F33}" destId="{22A31029-AB24-435E-A88F-A692499B08B3}" srcOrd="1" destOrd="0" presId="urn:microsoft.com/office/officeart/2009/layout/CirclePictureHierarchy"/>
    <dgm:cxn modelId="{E93E5ABE-AE0E-4F48-85D5-D0206CDF2F94}" type="presParOf" srcId="{22A31029-AB24-435E-A88F-A692499B08B3}" destId="{CFDC92E5-8E86-4A96-9CDD-849952F4F28D}" srcOrd="0" destOrd="0" presId="urn:microsoft.com/office/officeart/2009/layout/CirclePictureHierarchy"/>
    <dgm:cxn modelId="{40CA444F-2309-47B6-B7AC-631F947F2F6C}" type="presParOf" srcId="{22A31029-AB24-435E-A88F-A692499B08B3}" destId="{DB9BBAD6-6B99-4319-A278-F383A856872C}" srcOrd="1" destOrd="0" presId="urn:microsoft.com/office/officeart/2009/layout/CirclePictureHierarchy"/>
    <dgm:cxn modelId="{A721B68D-5C56-4087-AE2A-762F87D5F0BC}" type="presParOf" srcId="{DB9BBAD6-6B99-4319-A278-F383A856872C}" destId="{D520DB9C-7483-4CB1-9998-CA8446C9131B}" srcOrd="0" destOrd="0" presId="urn:microsoft.com/office/officeart/2009/layout/CirclePictureHierarchy"/>
    <dgm:cxn modelId="{7574EB1C-46A2-4E10-808A-34C2D2FD4FF6}" type="presParOf" srcId="{D520DB9C-7483-4CB1-9998-CA8446C9131B}" destId="{FBC94196-9CFC-45D8-90D4-60FD8C78CCE3}" srcOrd="0" destOrd="0" presId="urn:microsoft.com/office/officeart/2009/layout/CirclePictureHierarchy"/>
    <dgm:cxn modelId="{1EEB985F-1655-487B-BECF-25CAB2387B84}" type="presParOf" srcId="{D520DB9C-7483-4CB1-9998-CA8446C9131B}" destId="{6F899E79-2743-474C-83C6-5FA892605F42}" srcOrd="1" destOrd="0" presId="urn:microsoft.com/office/officeart/2009/layout/CirclePictureHierarchy"/>
    <dgm:cxn modelId="{F5C0F949-26F1-4FE9-8313-796F1BC936DB}" type="presParOf" srcId="{DB9BBAD6-6B99-4319-A278-F383A856872C}" destId="{B9BE5FD8-E463-4A2F-B477-FFC0EA20D8B5}" srcOrd="1" destOrd="0" presId="urn:microsoft.com/office/officeart/2009/layout/CirclePictureHierarchy"/>
    <dgm:cxn modelId="{2E1CFE6F-BEC4-43C7-9BBB-29872642ED42}" type="presParOf" srcId="{B9BE5FD8-E463-4A2F-B477-FFC0EA20D8B5}" destId="{DA916149-C8CD-4B27-A000-29508DDDEA9B}" srcOrd="0" destOrd="0" presId="urn:microsoft.com/office/officeart/2009/layout/CirclePictureHierarchy"/>
    <dgm:cxn modelId="{E90D6B4C-4D90-484A-ABC7-1EC10AAF4298}" type="presParOf" srcId="{B9BE5FD8-E463-4A2F-B477-FFC0EA20D8B5}" destId="{D0A35D4E-FD2C-45E4-8378-34D23FD535A6}" srcOrd="1" destOrd="0" presId="urn:microsoft.com/office/officeart/2009/layout/CirclePictureHierarchy"/>
    <dgm:cxn modelId="{F97A538E-E2B1-4B92-89B0-52F11828FBDC}" type="presParOf" srcId="{D0A35D4E-FD2C-45E4-8378-34D23FD535A6}" destId="{0CC92D35-8F89-47FD-A5A1-52EAC4B2CFEC}" srcOrd="0" destOrd="0" presId="urn:microsoft.com/office/officeart/2009/layout/CirclePictureHierarchy"/>
    <dgm:cxn modelId="{25C083FE-D566-44E5-BF71-3BBA14F928EC}" type="presParOf" srcId="{0CC92D35-8F89-47FD-A5A1-52EAC4B2CFEC}" destId="{C3030DEC-EF63-46D2-A0D5-9D1EBED665EB}" srcOrd="0" destOrd="0" presId="urn:microsoft.com/office/officeart/2009/layout/CirclePictureHierarchy"/>
    <dgm:cxn modelId="{04C3CA58-6C63-4A02-95A6-E26EFE20F012}" type="presParOf" srcId="{0CC92D35-8F89-47FD-A5A1-52EAC4B2CFEC}" destId="{C902E086-06C7-4FD8-8FFB-D27BD66BF54E}" srcOrd="1" destOrd="0" presId="urn:microsoft.com/office/officeart/2009/layout/CirclePictureHierarchy"/>
    <dgm:cxn modelId="{B1842C7A-35B7-42D0-A98E-0B500C9B0BD8}" type="presParOf" srcId="{D0A35D4E-FD2C-45E4-8378-34D23FD535A6}" destId="{200A3E4F-CFD5-42E5-8EB8-4C9065B1CD24}" srcOrd="1" destOrd="0" presId="urn:microsoft.com/office/officeart/2009/layout/CirclePictureHierarchy"/>
    <dgm:cxn modelId="{02A85557-4BD9-4B80-AB9F-DE2D41FEC286}" type="presParOf" srcId="{200A3E4F-CFD5-42E5-8EB8-4C9065B1CD24}" destId="{9060A2D8-FD10-43C2-BE68-1E0AEEC09765}" srcOrd="0" destOrd="0" presId="urn:microsoft.com/office/officeart/2009/layout/CirclePictureHierarchy"/>
    <dgm:cxn modelId="{C2F4C0D4-F620-4D0B-9D63-F6820A49FDB1}" type="presParOf" srcId="{200A3E4F-CFD5-42E5-8EB8-4C9065B1CD24}" destId="{33AE8A1D-1305-4764-A86F-BCBF257F8AF0}" srcOrd="1" destOrd="0" presId="urn:microsoft.com/office/officeart/2009/layout/CirclePictureHierarchy"/>
    <dgm:cxn modelId="{630F0040-AFAD-417A-8FD2-A0CBB0E191F4}" type="presParOf" srcId="{33AE8A1D-1305-4764-A86F-BCBF257F8AF0}" destId="{048FF860-5521-40D6-9D0F-0B9509BD95D5}" srcOrd="0" destOrd="0" presId="urn:microsoft.com/office/officeart/2009/layout/CirclePictureHierarchy"/>
    <dgm:cxn modelId="{86988188-714A-486E-9DE6-D1BC027A335D}" type="presParOf" srcId="{048FF860-5521-40D6-9D0F-0B9509BD95D5}" destId="{C5BD3CB9-16DA-4D77-989C-A53B0933EF6D}" srcOrd="0" destOrd="0" presId="urn:microsoft.com/office/officeart/2009/layout/CirclePictureHierarchy"/>
    <dgm:cxn modelId="{7EA99C63-6954-4920-94EB-C7C74845E20A}" type="presParOf" srcId="{048FF860-5521-40D6-9D0F-0B9509BD95D5}" destId="{3B840A7E-BBFA-4AFB-9465-A9D7239D10E2}" srcOrd="1" destOrd="0" presId="urn:microsoft.com/office/officeart/2009/layout/CirclePictureHierarchy"/>
    <dgm:cxn modelId="{50BADBB4-CE13-4B04-B356-D28B5FE4BD6C}" type="presParOf" srcId="{33AE8A1D-1305-4764-A86F-BCBF257F8AF0}" destId="{54FB1C69-1456-4946-B3C4-B83C668E4A86}" srcOrd="1" destOrd="0" presId="urn:microsoft.com/office/officeart/2009/layout/CirclePictureHierarchy"/>
    <dgm:cxn modelId="{FF37437F-C383-442A-AC99-267881621D41}" type="presParOf" srcId="{200A3E4F-CFD5-42E5-8EB8-4C9065B1CD24}" destId="{5794D8A6-7E34-46D0-BAB6-20381F620C49}" srcOrd="2" destOrd="0" presId="urn:microsoft.com/office/officeart/2009/layout/CirclePictureHierarchy"/>
    <dgm:cxn modelId="{A9302590-7B59-4B5C-AB24-669E0266FE25}" type="presParOf" srcId="{200A3E4F-CFD5-42E5-8EB8-4C9065B1CD24}" destId="{0010A6D7-8676-460A-9195-804008BCD368}" srcOrd="3" destOrd="0" presId="urn:microsoft.com/office/officeart/2009/layout/CirclePictureHierarchy"/>
    <dgm:cxn modelId="{A622902D-3D70-4017-A15B-19494EAFAB36}" type="presParOf" srcId="{0010A6D7-8676-460A-9195-804008BCD368}" destId="{67C4487E-C592-475B-9467-2474282925A2}" srcOrd="0" destOrd="0" presId="urn:microsoft.com/office/officeart/2009/layout/CirclePictureHierarchy"/>
    <dgm:cxn modelId="{BF1BEBC9-70CD-46D3-A0D7-BEEF36C6ABEF}" type="presParOf" srcId="{67C4487E-C592-475B-9467-2474282925A2}" destId="{B33C0A6C-5936-495E-9C0D-8746DAFABA36}" srcOrd="0" destOrd="0" presId="urn:microsoft.com/office/officeart/2009/layout/CirclePictureHierarchy"/>
    <dgm:cxn modelId="{87AE7381-D66C-42E2-81A2-575BCA2C70C0}" type="presParOf" srcId="{67C4487E-C592-475B-9467-2474282925A2}" destId="{381CCDBE-1C87-40EA-9411-C09AEEDC490A}" srcOrd="1" destOrd="0" presId="urn:microsoft.com/office/officeart/2009/layout/CirclePictureHierarchy"/>
    <dgm:cxn modelId="{B67D02F1-3425-4797-BA0E-37A772B52E7A}" type="presParOf" srcId="{0010A6D7-8676-460A-9195-804008BCD368}" destId="{C3796380-259F-43FF-A1AF-F02E7ABB67D6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D70A7E-6EC3-45E8-BAEA-C087BB0363C0}">
      <dsp:nvSpPr>
        <dsp:cNvPr id="0" name=""/>
        <dsp:cNvSpPr/>
      </dsp:nvSpPr>
      <dsp:spPr>
        <a:xfrm>
          <a:off x="3015311" y="0"/>
          <a:ext cx="1790523" cy="99473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000" kern="1200" dirty="0" smtClean="0"/>
            <a:t>belemmeringen</a:t>
          </a:r>
          <a:endParaRPr lang="nl-NL" sz="2000" kern="1200" dirty="0"/>
        </a:p>
      </dsp:txBody>
      <dsp:txXfrm>
        <a:off x="3044446" y="29135"/>
        <a:ext cx="1732253" cy="936465"/>
      </dsp:txXfrm>
    </dsp:sp>
    <dsp:sp modelId="{4F26CC92-20BB-4C70-B32B-D385093ACAA8}">
      <dsp:nvSpPr>
        <dsp:cNvPr id="0" name=""/>
        <dsp:cNvSpPr/>
      </dsp:nvSpPr>
      <dsp:spPr>
        <a:xfrm>
          <a:off x="5601623" y="0"/>
          <a:ext cx="1790523" cy="99473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FF8CCD-1010-4DFC-9677-B40445B37C28}">
      <dsp:nvSpPr>
        <dsp:cNvPr id="0" name=""/>
        <dsp:cNvSpPr/>
      </dsp:nvSpPr>
      <dsp:spPr>
        <a:xfrm>
          <a:off x="4830703" y="4227623"/>
          <a:ext cx="746051" cy="746051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0E1FE3-08EF-4F49-8A1D-49DB2C732CAE}">
      <dsp:nvSpPr>
        <dsp:cNvPr id="0" name=""/>
        <dsp:cNvSpPr/>
      </dsp:nvSpPr>
      <dsp:spPr>
        <a:xfrm rot="21360000">
          <a:off x="2964891" y="3907932"/>
          <a:ext cx="4477674" cy="3131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50FBEF-CA0E-4409-B377-D568F40B244B}">
      <dsp:nvSpPr>
        <dsp:cNvPr id="0" name=""/>
        <dsp:cNvSpPr/>
      </dsp:nvSpPr>
      <dsp:spPr>
        <a:xfrm rot="21360000">
          <a:off x="2972379" y="3343853"/>
          <a:ext cx="1776913" cy="6136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700" kern="1200" dirty="0" smtClean="0"/>
            <a:t>Problemen op school</a:t>
          </a:r>
          <a:endParaRPr lang="nl-NL" sz="1700" kern="1200" dirty="0"/>
        </a:p>
      </dsp:txBody>
      <dsp:txXfrm>
        <a:off x="3002335" y="3373809"/>
        <a:ext cx="1717001" cy="553735"/>
      </dsp:txXfrm>
    </dsp:sp>
    <dsp:sp modelId="{D34728C3-1E76-4038-9221-96E78EBD5008}">
      <dsp:nvSpPr>
        <dsp:cNvPr id="0" name=""/>
        <dsp:cNvSpPr/>
      </dsp:nvSpPr>
      <dsp:spPr>
        <a:xfrm rot="21360000">
          <a:off x="2922643" y="2687328"/>
          <a:ext cx="1776913" cy="6136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700" kern="1200" dirty="0" smtClean="0"/>
            <a:t>Traumatische ervaringen</a:t>
          </a:r>
          <a:endParaRPr lang="nl-NL" sz="1700" kern="1200" dirty="0"/>
        </a:p>
      </dsp:txBody>
      <dsp:txXfrm>
        <a:off x="2952599" y="2717284"/>
        <a:ext cx="1717001" cy="553735"/>
      </dsp:txXfrm>
    </dsp:sp>
    <dsp:sp modelId="{EF77E280-7D17-4862-BAC9-694E02478035}">
      <dsp:nvSpPr>
        <dsp:cNvPr id="0" name=""/>
        <dsp:cNvSpPr/>
      </dsp:nvSpPr>
      <dsp:spPr>
        <a:xfrm rot="21360000">
          <a:off x="2872906" y="2030803"/>
          <a:ext cx="1776913" cy="6136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700" kern="1200" dirty="0" smtClean="0"/>
            <a:t>Problemen thuis</a:t>
          </a:r>
          <a:endParaRPr lang="nl-NL" sz="1700" kern="1200" dirty="0"/>
        </a:p>
      </dsp:txBody>
      <dsp:txXfrm>
        <a:off x="2902862" y="2060759"/>
        <a:ext cx="1717001" cy="553735"/>
      </dsp:txXfrm>
    </dsp:sp>
    <dsp:sp modelId="{1440928A-6E1E-4211-97DB-D5EC4DDDA305}">
      <dsp:nvSpPr>
        <dsp:cNvPr id="0" name=""/>
        <dsp:cNvSpPr/>
      </dsp:nvSpPr>
      <dsp:spPr>
        <a:xfrm rot="21360000">
          <a:off x="2823169" y="1374278"/>
          <a:ext cx="1776913" cy="6136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700" kern="1200" dirty="0" smtClean="0"/>
            <a:t>taalproblemen</a:t>
          </a:r>
          <a:endParaRPr lang="nl-NL" sz="1700" kern="1200" dirty="0"/>
        </a:p>
      </dsp:txBody>
      <dsp:txXfrm>
        <a:off x="2853125" y="1404234"/>
        <a:ext cx="1717001" cy="5537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94D8A6-7E34-46D0-BAB6-20381F620C49}">
      <dsp:nvSpPr>
        <dsp:cNvPr id="0" name=""/>
        <dsp:cNvSpPr/>
      </dsp:nvSpPr>
      <dsp:spPr>
        <a:xfrm>
          <a:off x="2604042" y="4749207"/>
          <a:ext cx="1730858" cy="3892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185"/>
              </a:lnTo>
              <a:lnTo>
                <a:pt x="1730858" y="196185"/>
              </a:lnTo>
              <a:lnTo>
                <a:pt x="1730858" y="389282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60A2D8-FD10-43C2-BE68-1E0AEEC09765}">
      <dsp:nvSpPr>
        <dsp:cNvPr id="0" name=""/>
        <dsp:cNvSpPr/>
      </dsp:nvSpPr>
      <dsp:spPr>
        <a:xfrm>
          <a:off x="936405" y="4749207"/>
          <a:ext cx="1667637" cy="389282"/>
        </a:xfrm>
        <a:custGeom>
          <a:avLst/>
          <a:gdLst/>
          <a:ahLst/>
          <a:cxnLst/>
          <a:rect l="0" t="0" r="0" b="0"/>
          <a:pathLst>
            <a:path>
              <a:moveTo>
                <a:pt x="1667637" y="0"/>
              </a:moveTo>
              <a:lnTo>
                <a:pt x="1667637" y="196185"/>
              </a:lnTo>
              <a:lnTo>
                <a:pt x="0" y="196185"/>
              </a:lnTo>
              <a:lnTo>
                <a:pt x="0" y="389282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916149-C8CD-4B27-A000-29508DDDEA9B}">
      <dsp:nvSpPr>
        <dsp:cNvPr id="0" name=""/>
        <dsp:cNvSpPr/>
      </dsp:nvSpPr>
      <dsp:spPr>
        <a:xfrm>
          <a:off x="2558322" y="3078655"/>
          <a:ext cx="91440" cy="434735"/>
        </a:xfrm>
        <a:custGeom>
          <a:avLst/>
          <a:gdLst/>
          <a:ahLst/>
          <a:cxnLst/>
          <a:rect l="0" t="0" r="0" b="0"/>
          <a:pathLst>
            <a:path>
              <a:moveTo>
                <a:pt x="46680" y="0"/>
              </a:moveTo>
              <a:lnTo>
                <a:pt x="46680" y="241639"/>
              </a:lnTo>
              <a:lnTo>
                <a:pt x="45720" y="241639"/>
              </a:lnTo>
              <a:lnTo>
                <a:pt x="45720" y="434735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DC92E5-8E86-4A96-9CDD-849952F4F28D}">
      <dsp:nvSpPr>
        <dsp:cNvPr id="0" name=""/>
        <dsp:cNvSpPr/>
      </dsp:nvSpPr>
      <dsp:spPr>
        <a:xfrm>
          <a:off x="2558322" y="1281925"/>
          <a:ext cx="91440" cy="34073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7643"/>
              </a:lnTo>
              <a:lnTo>
                <a:pt x="46680" y="147643"/>
              </a:lnTo>
              <a:lnTo>
                <a:pt x="46680" y="34073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E047B3-257A-46AE-A7D2-1F0E09403157}">
      <dsp:nvSpPr>
        <dsp:cNvPr id="0" name=""/>
        <dsp:cNvSpPr/>
      </dsp:nvSpPr>
      <dsp:spPr>
        <a:xfrm>
          <a:off x="1986134" y="46108"/>
          <a:ext cx="1235816" cy="123581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E643149-F506-439A-AC91-5530FE9351AC}">
      <dsp:nvSpPr>
        <dsp:cNvPr id="0" name=""/>
        <dsp:cNvSpPr/>
      </dsp:nvSpPr>
      <dsp:spPr>
        <a:xfrm>
          <a:off x="3221951" y="43019"/>
          <a:ext cx="1853725" cy="1235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 smtClean="0"/>
            <a:t>Juf </a:t>
          </a:r>
          <a:r>
            <a:rPr lang="nl-NL" sz="2400" kern="1200" dirty="0" err="1" smtClean="0"/>
            <a:t>irene</a:t>
          </a:r>
          <a:endParaRPr lang="nl-NL" sz="2400" kern="1200" dirty="0"/>
        </a:p>
      </dsp:txBody>
      <dsp:txXfrm>
        <a:off x="3221951" y="43019"/>
        <a:ext cx="1853725" cy="1235816"/>
      </dsp:txXfrm>
    </dsp:sp>
    <dsp:sp modelId="{FBC94196-9CFC-45D8-90D4-60FD8C78CCE3}">
      <dsp:nvSpPr>
        <dsp:cNvPr id="0" name=""/>
        <dsp:cNvSpPr/>
      </dsp:nvSpPr>
      <dsp:spPr>
        <a:xfrm>
          <a:off x="1852916" y="1622664"/>
          <a:ext cx="1504174" cy="145599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2000" b="-42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F899E79-2743-474C-83C6-5FA892605F42}">
      <dsp:nvSpPr>
        <dsp:cNvPr id="0" name=""/>
        <dsp:cNvSpPr/>
      </dsp:nvSpPr>
      <dsp:spPr>
        <a:xfrm>
          <a:off x="3289040" y="1775115"/>
          <a:ext cx="1853725" cy="1235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smtClean="0"/>
            <a:t>de </a:t>
          </a:r>
          <a:r>
            <a:rPr lang="nl-NL" sz="2400" kern="1200" dirty="0" smtClean="0"/>
            <a:t>leerkracht</a:t>
          </a:r>
          <a:endParaRPr lang="nl-NL" sz="2400" kern="1200" dirty="0"/>
        </a:p>
      </dsp:txBody>
      <dsp:txXfrm>
        <a:off x="3289040" y="1775115"/>
        <a:ext cx="1853725" cy="1235816"/>
      </dsp:txXfrm>
    </dsp:sp>
    <dsp:sp modelId="{C3030DEC-EF63-46D2-A0D5-9D1EBED665EB}">
      <dsp:nvSpPr>
        <dsp:cNvPr id="0" name=""/>
        <dsp:cNvSpPr/>
      </dsp:nvSpPr>
      <dsp:spPr>
        <a:xfrm>
          <a:off x="1986134" y="3513390"/>
          <a:ext cx="1235816" cy="123581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902E086-06C7-4FD8-8FFB-D27BD66BF54E}">
      <dsp:nvSpPr>
        <dsp:cNvPr id="0" name=""/>
        <dsp:cNvSpPr/>
      </dsp:nvSpPr>
      <dsp:spPr>
        <a:xfrm>
          <a:off x="3221951" y="3510301"/>
          <a:ext cx="1853725" cy="1235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 smtClean="0"/>
            <a:t>de ouders</a:t>
          </a:r>
        </a:p>
      </dsp:txBody>
      <dsp:txXfrm>
        <a:off x="3221951" y="3510301"/>
        <a:ext cx="1853725" cy="1235816"/>
      </dsp:txXfrm>
    </dsp:sp>
    <dsp:sp modelId="{C5BD3CB9-16DA-4D77-989C-A53B0933EF6D}">
      <dsp:nvSpPr>
        <dsp:cNvPr id="0" name=""/>
        <dsp:cNvSpPr/>
      </dsp:nvSpPr>
      <dsp:spPr>
        <a:xfrm>
          <a:off x="318496" y="5138489"/>
          <a:ext cx="1235816" cy="1235816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B840A7E-BBFA-4AFB-9465-A9D7239D10E2}">
      <dsp:nvSpPr>
        <dsp:cNvPr id="0" name=""/>
        <dsp:cNvSpPr/>
      </dsp:nvSpPr>
      <dsp:spPr>
        <a:xfrm>
          <a:off x="1554313" y="5135400"/>
          <a:ext cx="1853725" cy="1235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 smtClean="0"/>
            <a:t>De </a:t>
          </a:r>
          <a:r>
            <a:rPr lang="nl-NL" sz="2400" kern="1200" dirty="0" err="1" smtClean="0"/>
            <a:t>gezins</a:t>
          </a:r>
          <a:endParaRPr lang="nl-NL" sz="2400" kern="1200" dirty="0" smtClean="0"/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 smtClean="0"/>
            <a:t>specialist</a:t>
          </a:r>
          <a:endParaRPr lang="nl-NL" sz="2400" kern="1200" dirty="0"/>
        </a:p>
      </dsp:txBody>
      <dsp:txXfrm>
        <a:off x="1554313" y="5135400"/>
        <a:ext cx="1853725" cy="1235816"/>
      </dsp:txXfrm>
    </dsp:sp>
    <dsp:sp modelId="{B33C0A6C-5936-495E-9C0D-8746DAFABA36}">
      <dsp:nvSpPr>
        <dsp:cNvPr id="0" name=""/>
        <dsp:cNvSpPr/>
      </dsp:nvSpPr>
      <dsp:spPr>
        <a:xfrm>
          <a:off x="3716993" y="5138489"/>
          <a:ext cx="1235816" cy="1235816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81CCDBE-1C87-40EA-9411-C09AEEDC490A}">
      <dsp:nvSpPr>
        <dsp:cNvPr id="0" name=""/>
        <dsp:cNvSpPr/>
      </dsp:nvSpPr>
      <dsp:spPr>
        <a:xfrm>
          <a:off x="5016031" y="5135400"/>
          <a:ext cx="1727282" cy="1235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 smtClean="0"/>
            <a:t>De onderwijs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 smtClean="0"/>
            <a:t>specialist</a:t>
          </a:r>
          <a:endParaRPr lang="nl-NL" sz="2400" kern="1200" dirty="0"/>
        </a:p>
      </dsp:txBody>
      <dsp:txXfrm>
        <a:off x="5016031" y="5135400"/>
        <a:ext cx="1727282" cy="12358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299851-CF6B-4147-8E78-5E63BDD87F3B}" type="datetimeFigureOut">
              <a:rPr lang="nl-NL" smtClean="0"/>
              <a:t>12-1-2017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69B5AC-1081-4459-90D9-15C28C2EAE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3650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85CC0E-98C8-4C44-B1E2-0159ADC83D9F}" type="datetimeFigureOut">
              <a:rPr lang="nl-NL" smtClean="0"/>
              <a:t>12-1-2017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C3649-4473-43A2-B50F-BCD6A37A19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0742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smtClean="0"/>
              <a:t>1/12/2017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41367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1/12/2017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310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1/12/2017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852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1/12/2017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501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1/12/2017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94158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1/12/2017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116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1/12/2017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880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1/12/2017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064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1/12/2017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106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1/12/2017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947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1/12/2017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651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smtClean="0"/>
              <a:pPr/>
              <a:t>1/12/2017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176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4800" dirty="0">
                <a:solidFill>
                  <a:schemeClr val="accent2">
                    <a:lumMod val="50000"/>
                  </a:schemeClr>
                </a:solidFill>
              </a:rPr>
              <a:t>blok </a:t>
            </a:r>
            <a:r>
              <a:rPr lang="nl-NL" sz="4800" dirty="0" smtClean="0">
                <a:solidFill>
                  <a:schemeClr val="accent2">
                    <a:lumMod val="50000"/>
                  </a:schemeClr>
                </a:solidFill>
              </a:rPr>
              <a:t>3</a:t>
            </a:r>
            <a:r>
              <a:rPr lang="nl-NL" sz="4800" dirty="0">
                <a:solidFill>
                  <a:schemeClr val="accent2">
                    <a:lumMod val="50000"/>
                  </a:schemeClr>
                </a:solidFill>
              </a:rPr>
              <a:t>	les </a:t>
            </a:r>
            <a:r>
              <a:rPr lang="nl-NL" sz="4800" dirty="0" smtClean="0">
                <a:solidFill>
                  <a:schemeClr val="accent2">
                    <a:lumMod val="50000"/>
                  </a:schemeClr>
                </a:solidFill>
              </a:rPr>
              <a:t>1: verwachtingen</a:t>
            </a:r>
            <a:endParaRPr lang="nl-NL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08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233448" y="2601302"/>
            <a:ext cx="9720072" cy="1499616"/>
          </a:xfrm>
        </p:spPr>
        <p:txBody>
          <a:bodyPr/>
          <a:lstStyle/>
          <a:p>
            <a:pPr algn="ctr"/>
            <a:r>
              <a:rPr lang="nl-NL" dirty="0" smtClean="0"/>
              <a:t>Wat doe je al?</a:t>
            </a:r>
            <a:endParaRPr lang="nl-NL" dirty="0"/>
          </a:p>
        </p:txBody>
      </p:sp>
      <p:sp>
        <p:nvSpPr>
          <p:cNvPr id="8" name="Ovale toelichting 7"/>
          <p:cNvSpPr/>
          <p:nvPr/>
        </p:nvSpPr>
        <p:spPr>
          <a:xfrm>
            <a:off x="8668512" y="682752"/>
            <a:ext cx="3206496" cy="168249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le toelichting 8"/>
          <p:cNvSpPr/>
          <p:nvPr/>
        </p:nvSpPr>
        <p:spPr>
          <a:xfrm flipH="1">
            <a:off x="7936992" y="4925568"/>
            <a:ext cx="3517392" cy="120972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le toelichting 9"/>
          <p:cNvSpPr/>
          <p:nvPr/>
        </p:nvSpPr>
        <p:spPr>
          <a:xfrm flipH="1">
            <a:off x="2109216" y="899160"/>
            <a:ext cx="2706624" cy="124968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le toelichting 10"/>
          <p:cNvSpPr/>
          <p:nvPr/>
        </p:nvSpPr>
        <p:spPr>
          <a:xfrm>
            <a:off x="1233448" y="4336972"/>
            <a:ext cx="3206496" cy="168249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959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kunnen de school en ouders doen?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24129" y="2286000"/>
            <a:ext cx="5364480" cy="4023360"/>
          </a:xfrm>
        </p:spPr>
        <p:txBody>
          <a:bodyPr/>
          <a:lstStyle/>
          <a:p>
            <a:r>
              <a:rPr lang="nl-NL" u="sng" dirty="0" smtClean="0"/>
              <a:t>Praten met elkaar</a:t>
            </a:r>
          </a:p>
          <a:p>
            <a:endParaRPr lang="nl-NL" dirty="0"/>
          </a:p>
          <a:p>
            <a:pPr>
              <a:buFont typeface="Wingdings" panose="05000000000000000000" pitchFamily="2" charset="2"/>
              <a:buChar char="Ø"/>
            </a:pPr>
            <a:r>
              <a:rPr lang="nl-NL" dirty="0" smtClean="0"/>
              <a:t>Praten met de juf van uw kind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 smtClean="0"/>
              <a:t>Praten met juf Irene (de intern begeleider)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 smtClean="0"/>
              <a:t>Praten met de gezinsspecialist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 smtClean="0"/>
              <a:t>Praten met de onderwijsspecialist</a:t>
            </a:r>
            <a:endParaRPr lang="nl-NL" dirty="0"/>
          </a:p>
        </p:txBody>
      </p:sp>
      <p:pic>
        <p:nvPicPr>
          <p:cNvPr id="8" name="Picture 2" descr="Can't Go To Your Child's Parent-Teacher Conference? Try This Inste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408" y="2742331"/>
            <a:ext cx="4664641" cy="311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40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 Intern Begeleider (IB)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8" t="12073" r="33022" b="10896"/>
          <a:stretch/>
        </p:blipFill>
        <p:spPr>
          <a:xfrm>
            <a:off x="1024128" y="2368627"/>
            <a:ext cx="2181339" cy="2683622"/>
          </a:xfrm>
        </p:spPr>
      </p:pic>
      <p:sp>
        <p:nvSpPr>
          <p:cNvPr id="5" name="Tijdelijke aanduiding voor inhoud 4"/>
          <p:cNvSpPr>
            <a:spLocks noGrp="1"/>
          </p:cNvSpPr>
          <p:nvPr>
            <p:ph sz="half" idx="2"/>
          </p:nvPr>
        </p:nvSpPr>
        <p:spPr>
          <a:xfrm>
            <a:off x="4241494" y="1765985"/>
            <a:ext cx="7119651" cy="5092015"/>
          </a:xfrm>
        </p:spPr>
        <p:txBody>
          <a:bodyPr>
            <a:normAutofit/>
          </a:bodyPr>
          <a:lstStyle/>
          <a:p>
            <a:r>
              <a:rPr lang="nl-NL" dirty="0" smtClean="0"/>
              <a:t/>
            </a:r>
            <a:br>
              <a:rPr lang="nl-NL" dirty="0" smtClean="0"/>
            </a:b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Als de juf hulp nodig heeft bij een leerling: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 smtClean="0"/>
              <a:t>De juf praat met de </a:t>
            </a:r>
            <a:r>
              <a:rPr lang="nl-NL" dirty="0"/>
              <a:t>intern begeleider </a:t>
            </a:r>
            <a:endParaRPr lang="nl-NL" dirty="0" smtClean="0"/>
          </a:p>
          <a:p>
            <a:pPr marL="457200" indent="-457200">
              <a:buFont typeface="+mj-lt"/>
              <a:buAutoNum type="arabicPeriod"/>
            </a:pPr>
            <a:r>
              <a:rPr lang="nl-NL" dirty="0" smtClean="0"/>
              <a:t>De intern begeleider denkt mee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 smtClean="0"/>
              <a:t>De intern begeleider kijkt mee in de klas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 smtClean="0"/>
              <a:t>De </a:t>
            </a:r>
            <a:r>
              <a:rPr lang="nl-NL" dirty="0"/>
              <a:t>intern begeleider </a:t>
            </a:r>
            <a:r>
              <a:rPr lang="nl-NL" dirty="0" smtClean="0"/>
              <a:t>praat met de ouders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 smtClean="0"/>
              <a:t>De intern begeleider maakt contact</a:t>
            </a:r>
          </a:p>
          <a:p>
            <a:pPr marL="630936" lvl="1" indent="-457200"/>
            <a:r>
              <a:rPr lang="nl-NL" dirty="0" smtClean="0"/>
              <a:t>Met de gezinsspecialist</a:t>
            </a:r>
          </a:p>
          <a:p>
            <a:pPr marL="630936" lvl="1" indent="-457200"/>
            <a:r>
              <a:rPr lang="nl-NL" dirty="0" smtClean="0"/>
              <a:t>Met de onderwijsspecialist</a:t>
            </a:r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766390" y="5052249"/>
            <a:ext cx="2696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/>
              <a:t>Juf Irene</a:t>
            </a:r>
          </a:p>
          <a:p>
            <a:pPr algn="ctr"/>
            <a:r>
              <a:rPr lang="nl-NL" dirty="0"/>
              <a:t>d</a:t>
            </a:r>
            <a:r>
              <a:rPr lang="nl-NL" dirty="0" smtClean="0"/>
              <a:t>e intern begeleider</a:t>
            </a:r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4147850" y="2107017"/>
            <a:ext cx="4726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 doet juf Irene?</a:t>
            </a:r>
            <a:endParaRPr lang="nl-NL" sz="2800" dirty="0">
              <a:ln w="0"/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Afbeelding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571" y="2747243"/>
            <a:ext cx="1248410" cy="1248410"/>
          </a:xfrm>
          <a:prstGeom prst="rect">
            <a:avLst/>
          </a:prstGeom>
        </p:spPr>
      </p:pic>
      <p:pic>
        <p:nvPicPr>
          <p:cNvPr id="9" name="Afbeelding 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3" t="8198" r="8710" b="19134"/>
          <a:stretch/>
        </p:blipFill>
        <p:spPr bwMode="auto">
          <a:xfrm>
            <a:off x="10251817" y="4761369"/>
            <a:ext cx="1224915" cy="12280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kstvak 9"/>
          <p:cNvSpPr txBox="1"/>
          <p:nvPr/>
        </p:nvSpPr>
        <p:spPr>
          <a:xfrm>
            <a:off x="10124502" y="3988826"/>
            <a:ext cx="1579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Arzu</a:t>
            </a:r>
            <a:r>
              <a:rPr lang="nl-NL" dirty="0" smtClean="0"/>
              <a:t> Tekin</a:t>
            </a:r>
          </a:p>
          <a:p>
            <a:r>
              <a:rPr lang="nl-NL" dirty="0" smtClean="0"/>
              <a:t>gezinsspecialist</a:t>
            </a:r>
            <a:endParaRPr lang="nl-NL" dirty="0"/>
          </a:p>
        </p:txBody>
      </p:sp>
      <p:sp>
        <p:nvSpPr>
          <p:cNvPr id="11" name="Tekstvak 10"/>
          <p:cNvSpPr txBox="1"/>
          <p:nvPr/>
        </p:nvSpPr>
        <p:spPr>
          <a:xfrm>
            <a:off x="10124502" y="5989459"/>
            <a:ext cx="2086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Carola </a:t>
            </a:r>
            <a:r>
              <a:rPr lang="nl-NL" dirty="0" err="1" smtClean="0"/>
              <a:t>Werners</a:t>
            </a:r>
            <a:endParaRPr lang="nl-NL" dirty="0" smtClean="0"/>
          </a:p>
          <a:p>
            <a:r>
              <a:rPr lang="nl-NL" dirty="0" smtClean="0"/>
              <a:t>onderwijsspecialist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7430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6864" y="633984"/>
            <a:ext cx="3019062" cy="1499616"/>
          </a:xfrm>
        </p:spPr>
        <p:txBody>
          <a:bodyPr>
            <a:noAutofit/>
          </a:bodyPr>
          <a:lstStyle/>
          <a:p>
            <a:pPr algn="ctr"/>
            <a:r>
              <a:rPr lang="nl-NL" sz="2000" dirty="0" smtClean="0">
                <a:latin typeface="+mn-lt"/>
              </a:rPr>
              <a:t>De Intern begeleider helpt, kijkt, denkt </a:t>
            </a:r>
            <a:br>
              <a:rPr lang="nl-NL" sz="2000" dirty="0" smtClean="0">
                <a:latin typeface="+mn-lt"/>
              </a:rPr>
            </a:br>
            <a:r>
              <a:rPr lang="nl-NL" sz="2000" dirty="0" smtClean="0">
                <a:latin typeface="+mn-lt"/>
              </a:rPr>
              <a:t>en praat mee</a:t>
            </a:r>
            <a:endParaRPr lang="nl-NL" sz="2000" dirty="0">
              <a:latin typeface="+mn-lt"/>
            </a:endParaRPr>
          </a:p>
        </p:txBody>
      </p:sp>
      <p:graphicFrame>
        <p:nvGraphicFramePr>
          <p:cNvPr id="11" name="Tijdelijke aanduiding voor inhoud 10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74867744"/>
              </p:ext>
            </p:extLst>
          </p:nvPr>
        </p:nvGraphicFramePr>
        <p:xfrm>
          <a:off x="3106757" y="126693"/>
          <a:ext cx="7061811" cy="6417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7222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Samen gaan we u en uw kind helpen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94359" y="5352288"/>
            <a:ext cx="2873828" cy="469392"/>
          </a:xfrm>
        </p:spPr>
        <p:txBody>
          <a:bodyPr/>
          <a:lstStyle/>
          <a:p>
            <a:pPr algn="ctr"/>
            <a:r>
              <a:rPr lang="nl-NL" dirty="0" smtClean="0"/>
              <a:t>praten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188154" y="5364480"/>
            <a:ext cx="3392019" cy="487680"/>
          </a:xfrm>
        </p:spPr>
        <p:txBody>
          <a:bodyPr/>
          <a:lstStyle/>
          <a:p>
            <a:pPr algn="ctr"/>
            <a:r>
              <a:rPr lang="nl-NL" dirty="0" smtClean="0"/>
              <a:t>samenwerken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154" y="3041168"/>
            <a:ext cx="3392019" cy="215537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8" y="3041168"/>
            <a:ext cx="2873828" cy="215537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950" y="3041168"/>
            <a:ext cx="2975610" cy="2130537"/>
          </a:xfrm>
          <a:prstGeom prst="rect">
            <a:avLst/>
          </a:prstGeom>
        </p:spPr>
      </p:pic>
      <p:sp>
        <p:nvSpPr>
          <p:cNvPr id="8" name="Tijdelijke aanduiding voor inhoud 3"/>
          <p:cNvSpPr txBox="1">
            <a:spLocks/>
          </p:cNvSpPr>
          <p:nvPr/>
        </p:nvSpPr>
        <p:spPr>
          <a:xfrm>
            <a:off x="8296656" y="5364480"/>
            <a:ext cx="3041904" cy="48768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dirty="0"/>
              <a:t>o</a:t>
            </a:r>
            <a:r>
              <a:rPr lang="nl-NL" dirty="0" smtClean="0"/>
              <a:t>plossingen vinden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5019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Zijn er nog vragen?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Ovale toelichting 3"/>
          <p:cNvSpPr/>
          <p:nvPr/>
        </p:nvSpPr>
        <p:spPr>
          <a:xfrm>
            <a:off x="1729409" y="2405270"/>
            <a:ext cx="2802834" cy="20971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Ovale toelichting 4"/>
          <p:cNvSpPr/>
          <p:nvPr/>
        </p:nvSpPr>
        <p:spPr>
          <a:xfrm>
            <a:off x="6510131" y="1798983"/>
            <a:ext cx="2802834" cy="20971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le toelichting 5"/>
          <p:cNvSpPr/>
          <p:nvPr/>
        </p:nvSpPr>
        <p:spPr>
          <a:xfrm>
            <a:off x="4671391" y="3896139"/>
            <a:ext cx="2802834" cy="209715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291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U leert deze les: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Wingdings" panose="05000000000000000000" pitchFamily="2" charset="2"/>
              <a:buChar char="v"/>
            </a:pPr>
            <a:r>
              <a:rPr lang="nl-NL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Hoe het Nederlandse schoolsysteem in elkaar zit</a:t>
            </a:r>
            <a:endParaRPr lang="nl-NL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lvl="0">
              <a:buFont typeface="Wingdings" panose="05000000000000000000" pitchFamily="2" charset="2"/>
              <a:buChar char="v"/>
            </a:pPr>
            <a:r>
              <a:rPr lang="nl-NL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Hoe uw kind het systeem doorloopt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nl-NL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De verschillen en overeenkomsten tussen een gewone school en de Globe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3965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/>
        </p:nvSpPr>
        <p:spPr>
          <a:xfrm>
            <a:off x="2129010" y="5259318"/>
            <a:ext cx="7898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dirty="0" smtClean="0"/>
              <a:t>de school</a:t>
            </a:r>
            <a:endParaRPr lang="nl-NL" sz="4800" dirty="0"/>
          </a:p>
        </p:txBody>
      </p:sp>
      <p:pic>
        <p:nvPicPr>
          <p:cNvPr id="4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931" y="720892"/>
            <a:ext cx="5542983" cy="4008764"/>
          </a:xfrm>
        </p:spPr>
      </p:pic>
    </p:spTree>
    <p:extLst>
      <p:ext uri="{BB962C8B-B14F-4D97-AF65-F5344CB8AC3E}">
        <p14:creationId xmlns:p14="http://schemas.microsoft.com/office/powerpoint/2010/main" val="291064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/>
        </p:nvSpPr>
        <p:spPr>
          <a:xfrm>
            <a:off x="2129010" y="5259318"/>
            <a:ext cx="7898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dirty="0" smtClean="0"/>
              <a:t>de groep</a:t>
            </a:r>
            <a:endParaRPr lang="nl-NL" sz="4800" dirty="0"/>
          </a:p>
        </p:txBody>
      </p:sp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597" y="1096092"/>
            <a:ext cx="7151511" cy="4022725"/>
          </a:xfrm>
        </p:spPr>
      </p:pic>
    </p:spTree>
    <p:extLst>
      <p:ext uri="{BB962C8B-B14F-4D97-AF65-F5344CB8AC3E}">
        <p14:creationId xmlns:p14="http://schemas.microsoft.com/office/powerpoint/2010/main" val="183631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/>
        </p:nvSpPr>
        <p:spPr>
          <a:xfrm>
            <a:off x="1939159" y="5306615"/>
            <a:ext cx="8204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dirty="0"/>
              <a:t>h</a:t>
            </a:r>
            <a:r>
              <a:rPr lang="nl-NL" sz="4800" dirty="0" smtClean="0"/>
              <a:t>et leerjaar</a:t>
            </a:r>
            <a:endParaRPr lang="nl-NL" sz="4800" dirty="0"/>
          </a:p>
        </p:txBody>
      </p:sp>
      <p:graphicFrame>
        <p:nvGraphicFramePr>
          <p:cNvPr id="5" name="Tijdelijke aanduiding voor inhoud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5276678"/>
              </p:ext>
            </p:extLst>
          </p:nvPr>
        </p:nvGraphicFramePr>
        <p:xfrm>
          <a:off x="876300" y="1096963"/>
          <a:ext cx="9720263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4095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499315" y="5760661"/>
            <a:ext cx="5108658" cy="585216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nl-NL" sz="3200" dirty="0" smtClean="0"/>
              <a:t>basisschool</a:t>
            </a:r>
            <a:endParaRPr lang="nl-NL" sz="3200" dirty="0"/>
          </a:p>
        </p:txBody>
      </p:sp>
      <p:pic>
        <p:nvPicPr>
          <p:cNvPr id="1026" name="Picture 2" descr="Afbeeldingsresultaat voor onderwijssysteem neder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072" y="0"/>
            <a:ext cx="6024508" cy="576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63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Succes op school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idx="1"/>
          </p:nvPr>
        </p:nvSpPr>
        <p:spPr>
          <a:xfrm>
            <a:off x="362608" y="2286000"/>
            <a:ext cx="6227378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nl-NL" sz="2800" dirty="0"/>
              <a:t> </a:t>
            </a:r>
            <a:r>
              <a:rPr lang="nl-NL" sz="2800" dirty="0" smtClean="0"/>
              <a:t>Het succes op school is afhankelijk van veel factoren</a:t>
            </a:r>
            <a:br>
              <a:rPr lang="nl-NL" sz="2800" dirty="0" smtClean="0"/>
            </a:br>
            <a:endParaRPr lang="nl-NL" sz="2800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nl-NL" sz="2400" dirty="0" smtClean="0"/>
              <a:t>achtergrond van de ouders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nl-NL" sz="2400" dirty="0"/>
              <a:t> </a:t>
            </a:r>
            <a:r>
              <a:rPr lang="nl-NL" sz="2400" dirty="0" smtClean="0"/>
              <a:t>ondersteuning thuis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nl-NL" sz="2400" dirty="0"/>
              <a:t> </a:t>
            </a:r>
            <a:r>
              <a:rPr lang="nl-NL" sz="2400" dirty="0" smtClean="0"/>
              <a:t>veilige leefomgeving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nl-NL" sz="2400" dirty="0"/>
              <a:t> </a:t>
            </a:r>
            <a:r>
              <a:rPr lang="nl-NL" sz="2400" dirty="0" smtClean="0"/>
              <a:t>stimulerende leeromgeving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nl-NL" sz="2400" dirty="0" smtClean="0"/>
              <a:t> intelligentie</a:t>
            </a:r>
            <a:endParaRPr lang="nl-NL" sz="24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nl-NL" sz="2400" dirty="0" smtClean="0"/>
              <a:t> </a:t>
            </a:r>
            <a:r>
              <a:rPr lang="nl-NL" sz="2400" dirty="0" smtClean="0">
                <a:solidFill>
                  <a:srgbClr val="FF0000"/>
                </a:solidFill>
              </a:rPr>
              <a:t>positieve</a:t>
            </a:r>
            <a:r>
              <a:rPr lang="nl-NL" sz="2400" dirty="0" smtClean="0"/>
              <a:t> levenservaringen </a:t>
            </a:r>
            <a:endParaRPr lang="nl-NL" sz="2400" dirty="0"/>
          </a:p>
        </p:txBody>
      </p:sp>
      <p:pic>
        <p:nvPicPr>
          <p:cNvPr id="2050" name="Picture 2" descr="Afbeeldingsresultaat voor succes in het onderwij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956" y="4004441"/>
            <a:ext cx="3068909" cy="230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beeldingsresultaat voor gradu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571" y="1309269"/>
            <a:ext cx="3731063" cy="248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Belemmeringen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idx="1"/>
          </p:nvPr>
        </p:nvSpPr>
        <p:spPr>
          <a:xfrm>
            <a:off x="362608" y="2286000"/>
            <a:ext cx="8248020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nl-NL" sz="2800" dirty="0"/>
              <a:t> </a:t>
            </a:r>
            <a:r>
              <a:rPr lang="nl-NL" sz="2800" dirty="0" smtClean="0"/>
              <a:t>Het succes op school kan minder worden door </a:t>
            </a:r>
            <a:br>
              <a:rPr lang="nl-NL" sz="2800" dirty="0" smtClean="0"/>
            </a:br>
            <a:endParaRPr lang="nl-NL" sz="2800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nl-NL" sz="2400" dirty="0" smtClean="0"/>
              <a:t>taalproblemen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nl-NL" sz="2400" dirty="0"/>
              <a:t> </a:t>
            </a:r>
            <a:r>
              <a:rPr lang="nl-NL" sz="2400" dirty="0" smtClean="0"/>
              <a:t>problemen in de leefomgeving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nl-NL" sz="2400" dirty="0" smtClean="0"/>
              <a:t> problemen op school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nl-NL" sz="2400" dirty="0"/>
              <a:t> traumatische ervaringen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nl-NL" sz="2400" dirty="0"/>
          </a:p>
        </p:txBody>
      </p:sp>
      <p:pic>
        <p:nvPicPr>
          <p:cNvPr id="3074" name="Picture 2" descr="Gerelateerde afbeel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527" y="3270884"/>
            <a:ext cx="4552950" cy="303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1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9905132"/>
              </p:ext>
            </p:extLst>
          </p:nvPr>
        </p:nvGraphicFramePr>
        <p:xfrm>
          <a:off x="979870" y="622453"/>
          <a:ext cx="10407458" cy="4973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Gerelateerde afbeeldi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276" y="5136188"/>
            <a:ext cx="2285954" cy="152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34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al">
  <a:themeElements>
    <a:clrScheme name="Integraal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Integra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7760</TotalTime>
  <Words>173</Words>
  <Application>Microsoft Office PowerPoint</Application>
  <PresentationFormat>Breedbeeld</PresentationFormat>
  <Paragraphs>67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1" baseType="lpstr">
      <vt:lpstr>Calibri</vt:lpstr>
      <vt:lpstr>Tw Cen MT</vt:lpstr>
      <vt:lpstr>Tw Cen MT Condensed</vt:lpstr>
      <vt:lpstr>Wingdings</vt:lpstr>
      <vt:lpstr>Wingdings 3</vt:lpstr>
      <vt:lpstr>Integraal</vt:lpstr>
      <vt:lpstr>blok 3 les 1: verwachtingen</vt:lpstr>
      <vt:lpstr>U leert deze les:</vt:lpstr>
      <vt:lpstr>PowerPoint-presentatie</vt:lpstr>
      <vt:lpstr>PowerPoint-presentatie</vt:lpstr>
      <vt:lpstr>PowerPoint-presentatie</vt:lpstr>
      <vt:lpstr>PowerPoint-presentatie</vt:lpstr>
      <vt:lpstr>Succes op school</vt:lpstr>
      <vt:lpstr>Belemmeringen</vt:lpstr>
      <vt:lpstr>PowerPoint-presentatie</vt:lpstr>
      <vt:lpstr>Wat doe je al?</vt:lpstr>
      <vt:lpstr>Wat kunnen de school en ouders doen?</vt:lpstr>
      <vt:lpstr>De Intern Begeleider (IB)</vt:lpstr>
      <vt:lpstr>De Intern begeleider helpt, kijkt, denkt  en praat mee</vt:lpstr>
      <vt:lpstr>Samen gaan we u en uw kind helpen</vt:lpstr>
      <vt:lpstr>Zijn er nog vragen?</vt:lpstr>
    </vt:vector>
  </TitlesOfParts>
  <Company>QLiCT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Oudercursus blok 1 les 1: Welkom op School</dc:title>
  <dc:creator>staf</dc:creator>
  <cp:lastModifiedBy>staf</cp:lastModifiedBy>
  <cp:revision>117</cp:revision>
  <cp:lastPrinted>2016-10-14T11:39:31Z</cp:lastPrinted>
  <dcterms:created xsi:type="dcterms:W3CDTF">2016-05-27T06:00:09Z</dcterms:created>
  <dcterms:modified xsi:type="dcterms:W3CDTF">2017-01-12T15:57:07Z</dcterms:modified>
</cp:coreProperties>
</file>